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4"/>
  </p:sldMasterIdLst>
  <p:notesMasterIdLst>
    <p:notesMasterId r:id="rId30"/>
  </p:notesMasterIdLst>
  <p:sldIdLst>
    <p:sldId id="381" r:id="rId5"/>
    <p:sldId id="384" r:id="rId6"/>
    <p:sldId id="386" r:id="rId7"/>
    <p:sldId id="385" r:id="rId8"/>
    <p:sldId id="387" r:id="rId9"/>
    <p:sldId id="403" r:id="rId10"/>
    <p:sldId id="388" r:id="rId11"/>
    <p:sldId id="389" r:id="rId12"/>
    <p:sldId id="390" r:id="rId13"/>
    <p:sldId id="391" r:id="rId14"/>
    <p:sldId id="392" r:id="rId15"/>
    <p:sldId id="393" r:id="rId16"/>
    <p:sldId id="394" r:id="rId17"/>
    <p:sldId id="395" r:id="rId18"/>
    <p:sldId id="396" r:id="rId19"/>
    <p:sldId id="404" r:id="rId20"/>
    <p:sldId id="405" r:id="rId21"/>
    <p:sldId id="406" r:id="rId22"/>
    <p:sldId id="397" r:id="rId23"/>
    <p:sldId id="398" r:id="rId24"/>
    <p:sldId id="399" r:id="rId25"/>
    <p:sldId id="400" r:id="rId26"/>
    <p:sldId id="401" r:id="rId27"/>
    <p:sldId id="402" r:id="rId28"/>
    <p:sldId id="407" r:id="rId2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324" autoAdjust="0"/>
    <p:restoredTop sz="95948" autoAdjust="0"/>
  </p:normalViewPr>
  <p:slideViewPr>
    <p:cSldViewPr snapToGrid="0">
      <p:cViewPr varScale="1">
        <p:scale>
          <a:sx n="113" d="100"/>
          <a:sy n="113" d="100"/>
        </p:scale>
        <p:origin x="15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E5A31E-0DC2-4555-BF50-8C84F1F9D8B1}" type="datetimeFigureOut">
              <a:t>30. 11. 2023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F913BE-16DF-4FE6-B837-5226B7B5FBFC}" type="slidenum">
              <a:t>‹#›</a:t>
            </a:fld>
            <a:endParaRPr lang="es-ES"/>
          </a:p>
        </p:txBody>
      </p:sp>
    </p:spTree>
    <p:extLst>
      <p:ext uri="{BB962C8B-B14F-4D97-AF65-F5344CB8AC3E}">
        <p14:creationId xmlns:p14="http://schemas.microsoft.com/office/powerpoint/2010/main" val="228165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r>
              <a:rPr lang="en-IE" sz="1200" kern="1200" dirty="0">
                <a:solidFill>
                  <a:schemeClr val="tx1"/>
                </a:solidFill>
                <a:effectLst/>
                <a:latin typeface="+mn-lt"/>
                <a:ea typeface="+mn-ea"/>
                <a:cs typeface="+mn-cs"/>
              </a:rPr>
              <a:t>In line with the concept of Responsible Research and Innovation (RRI), </a:t>
            </a:r>
            <a:r>
              <a:rPr lang="en-IE" sz="1200" b="1" kern="1200" dirty="0">
                <a:solidFill>
                  <a:schemeClr val="tx1"/>
                </a:solidFill>
                <a:effectLst/>
                <a:latin typeface="+mn-lt"/>
                <a:ea typeface="+mn-ea"/>
                <a:cs typeface="+mn-cs"/>
              </a:rPr>
              <a:t>operational stakeholders </a:t>
            </a:r>
            <a:r>
              <a:rPr lang="en-IE" sz="1200" kern="1200" dirty="0">
                <a:solidFill>
                  <a:schemeClr val="tx1"/>
                </a:solidFill>
                <a:effectLst/>
                <a:latin typeface="+mn-lt"/>
                <a:ea typeface="+mn-ea"/>
                <a:cs typeface="+mn-cs"/>
              </a:rPr>
              <a:t>should provide useful knowledge to the consortium and ensure the consortium’s research is useful and translatable to their (or other) organizational contexts. Furthermore, they could contribute by influencing decision making and creating changes within their organisations. Operational stakeholders should be engaged throughout the whole duration of the research project, from the conception of the study to dissemination.</a:t>
            </a:r>
            <a:endParaRPr lang="it-IT" sz="1200" kern="1200" dirty="0">
              <a:solidFill>
                <a:schemeClr val="tx1"/>
              </a:solidFill>
              <a:effectLst/>
              <a:latin typeface="+mn-lt"/>
              <a:ea typeface="+mn-ea"/>
              <a:cs typeface="+mn-cs"/>
            </a:endParaRPr>
          </a:p>
          <a:p>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Consortia submitting applications to this call are strongly encouraged to </a:t>
            </a:r>
            <a:r>
              <a:rPr lang="en-IE" sz="1200" b="1" kern="1200" dirty="0">
                <a:solidFill>
                  <a:schemeClr val="tx1"/>
                </a:solidFill>
                <a:effectLst/>
                <a:latin typeface="+mn-lt"/>
                <a:ea typeface="+mn-ea"/>
                <a:cs typeface="+mn-cs"/>
              </a:rPr>
              <a:t>include partners from all the different categories (</a:t>
            </a:r>
            <a:r>
              <a:rPr lang="en-IE" sz="1200" kern="1200" dirty="0">
                <a:solidFill>
                  <a:schemeClr val="tx1"/>
                </a:solidFill>
                <a:effectLst/>
                <a:latin typeface="+mn-lt"/>
                <a:ea typeface="+mn-ea"/>
                <a:cs typeface="+mn-cs"/>
              </a:rPr>
              <a:t>A, B, C, and D) in line with the crosscutting/multidisciplinary nature of the call, whose aim is to include partners along the entire supply chain value.</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Only transnational projects will be funded.</a:t>
            </a:r>
            <a:endParaRPr lang="it-IT" sz="1200" kern="1200" dirty="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5"/>
          </p:nvPr>
        </p:nvSpPr>
        <p:spPr/>
        <p:txBody>
          <a:bodyPr/>
          <a:lstStyle/>
          <a:p>
            <a:fld id="{C2F913BE-16DF-4FE6-B837-5226B7B5FBFC}" type="slidenum">
              <a:rPr lang="it-IT" smtClean="0"/>
              <a:t>7</a:t>
            </a:fld>
            <a:endParaRPr lang="it-IT"/>
          </a:p>
        </p:txBody>
      </p:sp>
    </p:spTree>
    <p:extLst>
      <p:ext uri="{BB962C8B-B14F-4D97-AF65-F5344CB8AC3E}">
        <p14:creationId xmlns:p14="http://schemas.microsoft.com/office/powerpoint/2010/main" val="2295165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IE" sz="1200" b="1" kern="1200" dirty="0">
                <a:solidFill>
                  <a:schemeClr val="tx1"/>
                </a:solidFill>
                <a:effectLst/>
                <a:latin typeface="+mn-lt"/>
                <a:ea typeface="+mn-ea"/>
                <a:cs typeface="+mn-cs"/>
              </a:rPr>
              <a:t>Eligibility check and evaluation of pre-proposals (first step)</a:t>
            </a:r>
            <a:endParaRPr lang="it-IT" sz="1200" b="1"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The Joint Call Secretariat (JCS) will check all proposals to ensure that they meet all the eligibility requirements of the call (i.e., date of submission; number and category of participating countries; application entirely written in English; appropriate limits on length). In parallel, the JCS will forward the proposals to the national/regional funding organisations, which will perform a check for compliance with national/regional regulations.</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Each proposal passing the eligibility check (JCS and country/region) will be allocated to three reviewers</a:t>
            </a:r>
            <a:r>
              <a:rPr lang="en-IE" sz="1200" i="1" kern="120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avoiding any conflicts of interest. The reviewers will perform the assessment of the pre-proposals in accordance with the evaluation criteria described below and complete a written evaluation form with scores and comments for each evaluation criterion. Starting from the scores assigned by the three reviewers, the JCS calculates the total score for each proposal averaging the scores assigned to each criterion by the three reviewers and then summing up the averages. This final score will be used to rank all pre-proposals.</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The Call Steering Committee members (CSC, composed of one representative of each funding organisation participating to the call) will meet to decide which proposals will be invited to submit a full proposal based on the ranking list prepared by the JCS and ensuring a reasonable balance of requested and available national/regional budgets. Pre-proposals which do not pass this selection phase, will not be considered for the full proposal stage.</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The applicants will receive the outcome of the evaluation, that will include advice on their RRI approach where necessary.</a:t>
            </a:r>
            <a:endParaRPr lang="it-IT"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Eligibility check and evaluation of full proposals (second step)</a:t>
            </a:r>
            <a:endParaRPr lang="it-IT" sz="1200" b="1"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The JCS will check the submitted full proposals to ensure that they meet the call’s eligibility criteria and that the proposed research programme described in the respective pre-proposal have not changed substantially, before sending them to the reviewers. Any substantial change between pre- and full proposals, e.g., concerning the composition of the consortium, the objectives of the project or the requested budget must be communicated to the JCS and to the national/regional funding organisations involved. In exceptional cases, these changes may be admitted if detailed justification is provided and if they are accepted by CSC.</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Each full proposal will be allocated to three reviewers</a:t>
            </a:r>
            <a:r>
              <a:rPr lang="en-IE" sz="1200" i="1" kern="120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avoiding any conflicts of interest. The reviewers will perform the assessment of the full proposal in accordance with the evaluation criteria described below and complete a written evaluation form with scores and comments for each criterion.</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Immediately after this step and before the Peer Review Panel (PRP) members meet to discuss each full proposal in a PRP meeting, each coordinator will receive the written evaluation form and will be able to respond to the arguments and evaluations of the reviewers (see section “Rebuttal”).</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During a PRP meeting, the reviewers will discuss all proposals and produce a final ranked list of proposals dividing them in three categories:</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A: highly recommended for funding</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B: recommended for funding if there is funding available</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C: not recommended for funding</a:t>
            </a:r>
            <a:endParaRPr lang="it-IT" sz="1200" kern="1200" dirty="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5"/>
          </p:nvPr>
        </p:nvSpPr>
        <p:spPr/>
        <p:txBody>
          <a:bodyPr/>
          <a:lstStyle/>
          <a:p>
            <a:fld id="{C2F913BE-16DF-4FE6-B837-5226B7B5FBFC}" type="slidenum">
              <a:rPr lang="it-IT" smtClean="0"/>
              <a:t>17</a:t>
            </a:fld>
            <a:endParaRPr lang="it-IT"/>
          </a:p>
        </p:txBody>
      </p:sp>
    </p:spTree>
    <p:extLst>
      <p:ext uri="{BB962C8B-B14F-4D97-AF65-F5344CB8AC3E}">
        <p14:creationId xmlns:p14="http://schemas.microsoft.com/office/powerpoint/2010/main" val="38715868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IE" sz="1200" b="1" kern="1200" dirty="0">
                <a:solidFill>
                  <a:schemeClr val="tx1"/>
                </a:solidFill>
                <a:effectLst/>
                <a:latin typeface="+mn-lt"/>
                <a:ea typeface="+mn-ea"/>
                <a:cs typeface="+mn-cs"/>
              </a:rPr>
              <a:t>Eligibility check and evaluation of pre-proposals (first step)</a:t>
            </a:r>
            <a:endParaRPr lang="it-IT" sz="1200" b="1"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The Joint Call Secretariat (JCS) will check all proposals to ensure that they meet all the eligibility requirements of the call (i.e., date of submission; number and category of participating countries; application entirely written in English; appropriate limits on length). In parallel, the JCS will forward the proposals to the national/regional funding organisations, which will perform a check for compliance with national/regional regulations.</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Each proposal passing the eligibility check (JCS and country/region) will be allocated to three reviewers</a:t>
            </a:r>
            <a:r>
              <a:rPr lang="en-IE" sz="1200" i="1" kern="120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avoiding any conflicts of interest. The reviewers will perform the assessment of the pre-proposals in accordance with the evaluation criteria described below and complete a written evaluation form with scores and comments for each evaluation criterion. Starting from the scores assigned by the three reviewers, the JCS calculates the total score for each proposal averaging the scores assigned to each criterion by the three reviewers and then summing up the averages. This final score will be used to rank all pre-proposals.</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The Call Steering Committee members (CSC, composed of one representative of each funding organisation participating to the call) will meet to decide which proposals will be invited to submit a full proposal based on the ranking list prepared by the JCS and ensuring a reasonable balance of requested and available national/regional budgets. Pre-proposals which do not pass this selection phase, will not be considered for the full proposal stage.</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The applicants will receive the outcome of the evaluation, that will include advice on their RRI approach where necessary.</a:t>
            </a:r>
            <a:endParaRPr lang="it-IT"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Eligibility check and evaluation of full proposals (second step)</a:t>
            </a:r>
            <a:endParaRPr lang="it-IT" sz="1200" b="1"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The JCS will check the submitted full proposals to ensure that they meet the call’s eligibility criteria and that the proposed research programme described in the respective pre-proposal have not changed substantially, before sending them to the reviewers. Any substantial change between pre- and full proposals, e.g., concerning the composition of the consortium, the objectives of the project or the requested budget must be communicated to the JCS and to the national/regional funding organisations involved. In exceptional cases, these changes may be admitted if detailed justification is provided and if they are accepted by CSC.</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Each full proposal will be allocated to three reviewers</a:t>
            </a:r>
            <a:r>
              <a:rPr lang="en-IE" sz="1200" i="1" kern="120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avoiding any conflicts of interest. The reviewers will perform the assessment of the full proposal in accordance with the evaluation criteria described below and complete a written evaluation form with scores and comments for each criterion.</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Immediately after this step and before the Peer Review Panel (PRP) members meet to discuss each full proposal in a PRP meeting, each coordinator will receive the written evaluation form and will be able to respond to the arguments and evaluations of the reviewers (see section “Rebuttal”).</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During a PRP meeting, the reviewers will discuss all proposals and produce a final ranked list of proposals dividing them in three categories:</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A: highly recommended for funding</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B: recommended for funding if there is funding available</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C: not recommended for funding</a:t>
            </a:r>
            <a:endParaRPr lang="it-IT" sz="1200" kern="1200" dirty="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5"/>
          </p:nvPr>
        </p:nvSpPr>
        <p:spPr/>
        <p:txBody>
          <a:bodyPr/>
          <a:lstStyle/>
          <a:p>
            <a:fld id="{C2F913BE-16DF-4FE6-B837-5226B7B5FBFC}" type="slidenum">
              <a:rPr lang="it-IT" smtClean="0"/>
              <a:t>18</a:t>
            </a:fld>
            <a:endParaRPr lang="it-IT"/>
          </a:p>
        </p:txBody>
      </p:sp>
    </p:spTree>
    <p:extLst>
      <p:ext uri="{BB962C8B-B14F-4D97-AF65-F5344CB8AC3E}">
        <p14:creationId xmlns:p14="http://schemas.microsoft.com/office/powerpoint/2010/main" val="3367772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sz="1200" b="1" kern="1200" dirty="0">
                <a:solidFill>
                  <a:schemeClr val="tx1"/>
                </a:solidFill>
                <a:effectLst/>
                <a:latin typeface="+mn-lt"/>
                <a:ea typeface="+mn-ea"/>
                <a:cs typeface="+mn-cs"/>
              </a:rPr>
              <a:t>Scoring system</a:t>
            </a:r>
            <a:endParaRPr lang="it-IT" sz="1200" b="1"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Evaluation scores will be awarded for the three main criteria. Each criterion will be scored out of five. The weight of each of the three main criteria is equal.</a:t>
            </a:r>
            <a:endParaRPr lang="it-IT"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0 = Failure</a:t>
            </a:r>
            <a:r>
              <a:rPr lang="en-IE" sz="1200" kern="1200" dirty="0">
                <a:solidFill>
                  <a:schemeClr val="tx1"/>
                </a:solidFill>
                <a:effectLst/>
                <a:latin typeface="+mn-lt"/>
                <a:ea typeface="+mn-ea"/>
                <a:cs typeface="+mn-cs"/>
              </a:rPr>
              <a:t>. The proposal fails to address the criterion or cannot be assessed due to missing or incomplete information.</a:t>
            </a:r>
            <a:endParaRPr lang="it-IT"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1 = Poor</a:t>
            </a:r>
            <a:r>
              <a:rPr lang="en-IE" sz="1200" kern="1200" dirty="0">
                <a:solidFill>
                  <a:schemeClr val="tx1"/>
                </a:solidFill>
                <a:effectLst/>
                <a:latin typeface="+mn-lt"/>
                <a:ea typeface="+mn-ea"/>
                <a:cs typeface="+mn-cs"/>
              </a:rPr>
              <a:t>. The criterion is inadequately addressed, or there are serious inherent weaknesses.</a:t>
            </a:r>
            <a:endParaRPr lang="it-IT"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2 = Fair</a:t>
            </a:r>
            <a:r>
              <a:rPr lang="en-IE" sz="1200" kern="1200" dirty="0">
                <a:solidFill>
                  <a:schemeClr val="tx1"/>
                </a:solidFill>
                <a:effectLst/>
                <a:latin typeface="+mn-lt"/>
                <a:ea typeface="+mn-ea"/>
                <a:cs typeface="+mn-cs"/>
              </a:rPr>
              <a:t>. The proposal broadly addresses the criterion, but there are significant weaknesses. </a:t>
            </a:r>
            <a:endParaRPr lang="it-IT"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3 = Good.</a:t>
            </a:r>
            <a:r>
              <a:rPr lang="en-IE" sz="1200" kern="1200" dirty="0">
                <a:solidFill>
                  <a:schemeClr val="tx1"/>
                </a:solidFill>
                <a:effectLst/>
                <a:latin typeface="+mn-lt"/>
                <a:ea typeface="+mn-ea"/>
                <a:cs typeface="+mn-cs"/>
              </a:rPr>
              <a:t> The proposal addresses the criterion well, but a number of shortcomings are present.</a:t>
            </a:r>
            <a:endParaRPr lang="it-IT"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4 = Very Good.</a:t>
            </a:r>
            <a:r>
              <a:rPr lang="en-IE" sz="1200" kern="1200" dirty="0">
                <a:solidFill>
                  <a:schemeClr val="tx1"/>
                </a:solidFill>
                <a:effectLst/>
                <a:latin typeface="+mn-lt"/>
                <a:ea typeface="+mn-ea"/>
                <a:cs typeface="+mn-cs"/>
              </a:rPr>
              <a:t> The proposal addresses the criterion very well, but a small number of shortcomings are present.</a:t>
            </a:r>
            <a:endParaRPr lang="it-IT"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5 = Excellent</a:t>
            </a:r>
            <a:r>
              <a:rPr lang="en-IE" sz="1200" kern="1200" dirty="0">
                <a:solidFill>
                  <a:schemeClr val="tx1"/>
                </a:solidFill>
                <a:effectLst/>
                <a:latin typeface="+mn-lt"/>
                <a:ea typeface="+mn-ea"/>
                <a:cs typeface="+mn-cs"/>
              </a:rPr>
              <a:t>. The proposal successfully addresses all relevant aspects of the criterion. Any shortcomings are minor.</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Only integer values are accepted.</a:t>
            </a:r>
            <a:endParaRPr lang="it-IT"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Funding thresholds: a full proposal will be considered fundable if the score for each individual criterion is at least 3 points and the overall score at least 10 points.</a:t>
            </a:r>
            <a:endParaRPr lang="it-IT" sz="1200" kern="1200" dirty="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5"/>
          </p:nvPr>
        </p:nvSpPr>
        <p:spPr/>
        <p:txBody>
          <a:bodyPr/>
          <a:lstStyle/>
          <a:p>
            <a:fld id="{C2F913BE-16DF-4FE6-B837-5226B7B5FBFC}" type="slidenum">
              <a:rPr lang="it-IT" smtClean="0"/>
              <a:t>21</a:t>
            </a:fld>
            <a:endParaRPr lang="it-IT"/>
          </a:p>
        </p:txBody>
      </p:sp>
    </p:spTree>
    <p:extLst>
      <p:ext uri="{BB962C8B-B14F-4D97-AF65-F5344CB8AC3E}">
        <p14:creationId xmlns:p14="http://schemas.microsoft.com/office/powerpoint/2010/main" val="769994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a:solidFill>
                  <a:schemeClr val="tx1"/>
                </a:solidFill>
                <a:effectLst/>
                <a:latin typeface="+mn-lt"/>
                <a:ea typeface="+mn-ea"/>
                <a:cs typeface="+mn-cs"/>
              </a:rPr>
              <a:t>The number of participants and their research contribution should be appropriate for the aims of the transnational research project and be reasonably balanced in terms of international participation. Each transnational collaborative project should represent the critical mass to achieve ambitious scientific goals and should clearly demonstrate an added value from working together.</a:t>
            </a:r>
            <a:endParaRPr lang="it-IT"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Only transnational projects will be funded. </a:t>
            </a:r>
            <a:r>
              <a:rPr lang="en-IE" sz="1200" kern="1200" dirty="0">
                <a:solidFill>
                  <a:schemeClr val="tx1"/>
                </a:solidFill>
                <a:effectLst/>
                <a:latin typeface="+mn-lt"/>
                <a:ea typeface="+mn-ea"/>
                <a:cs typeface="+mn-cs"/>
              </a:rPr>
              <a:t>The following conditions apply to the composition of a consortium:</a:t>
            </a:r>
            <a:endParaRPr lang="it-IT" sz="1200" kern="1200" dirty="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5"/>
          </p:nvPr>
        </p:nvSpPr>
        <p:spPr/>
        <p:txBody>
          <a:bodyPr/>
          <a:lstStyle/>
          <a:p>
            <a:fld id="{C2F913BE-16DF-4FE6-B837-5226B7B5FBFC}" type="slidenum">
              <a:rPr lang="it-IT" smtClean="0"/>
              <a:t>8</a:t>
            </a:fld>
            <a:endParaRPr lang="it-IT"/>
          </a:p>
        </p:txBody>
      </p:sp>
    </p:spTree>
    <p:extLst>
      <p:ext uri="{BB962C8B-B14F-4D97-AF65-F5344CB8AC3E}">
        <p14:creationId xmlns:p14="http://schemas.microsoft.com/office/powerpoint/2010/main" val="684004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2F913BE-16DF-4FE6-B837-5226B7B5FBFC}" type="slidenum">
              <a:rPr lang="it-IT" smtClean="0"/>
              <a:t>9</a:t>
            </a:fld>
            <a:endParaRPr lang="it-IT"/>
          </a:p>
        </p:txBody>
      </p:sp>
    </p:spTree>
    <p:extLst>
      <p:ext uri="{BB962C8B-B14F-4D97-AF65-F5344CB8AC3E}">
        <p14:creationId xmlns:p14="http://schemas.microsoft.com/office/powerpoint/2010/main" val="4193630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a:solidFill>
                  <a:schemeClr val="tx1"/>
                </a:solidFill>
                <a:effectLst/>
                <a:latin typeface="+mn-lt"/>
                <a:ea typeface="+mn-ea"/>
                <a:cs typeface="+mn-cs"/>
              </a:rPr>
              <a:t>Each project consortium must nominate </a:t>
            </a:r>
            <a:r>
              <a:rPr lang="en-US" sz="1200" b="1" kern="1200" dirty="0">
                <a:solidFill>
                  <a:schemeClr val="tx1"/>
                </a:solidFill>
                <a:effectLst/>
                <a:latin typeface="+mn-lt"/>
                <a:ea typeface="+mn-ea"/>
                <a:cs typeface="+mn-cs"/>
              </a:rPr>
              <a:t>a project coordinator</a:t>
            </a:r>
            <a:r>
              <a:rPr lang="en-US" sz="1200" kern="1200" dirty="0">
                <a:solidFill>
                  <a:schemeClr val="tx1"/>
                </a:solidFill>
                <a:effectLst/>
                <a:latin typeface="+mn-lt"/>
                <a:ea typeface="+mn-ea"/>
                <a:cs typeface="+mn-cs"/>
              </a:rPr>
              <a:t> from the participating principal investigators (NOT a collaborator). The project coordinator will represent the consortium externally and will act as contact person for the Joint Call Secretariat (JCS) and will be responsible during the entire process for the internal scientific management such as controlling, overseeing IPR issues, reporting, and contact with the JCS. </a:t>
            </a:r>
          </a:p>
          <a:p>
            <a:endParaRPr lang="it-IT"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Each principal investigator can submit only </a:t>
            </a:r>
            <a:r>
              <a:rPr lang="en-US" sz="1200" b="1" kern="1200" dirty="0">
                <a:solidFill>
                  <a:schemeClr val="tx1"/>
                </a:solidFill>
                <a:effectLst/>
                <a:latin typeface="+mn-lt"/>
                <a:ea typeface="+mn-ea"/>
                <a:cs typeface="+mn-cs"/>
              </a:rPr>
              <a:t>one proposal as project coordinator or up to two proposals as mere partner</a:t>
            </a:r>
            <a:r>
              <a:rPr lang="en-US" sz="1200" kern="1200" dirty="0">
                <a:solidFill>
                  <a:schemeClr val="tx1"/>
                </a:solidFill>
                <a:effectLst/>
                <a:latin typeface="+mn-lt"/>
                <a:ea typeface="+mn-ea"/>
                <a:cs typeface="+mn-cs"/>
              </a:rPr>
              <a:t> (i.e. the coordinator of a proposal cannot be partner in another proposal) Please note that this rule may be subject to national/regional regulations. Applicants are consequently strongly encouraged to contact their national/regional contact points to check their national/regional eligibility rules before submission </a:t>
            </a:r>
            <a:r>
              <a:rPr lang="en-GB" sz="1200" kern="1200" dirty="0">
                <a:solidFill>
                  <a:schemeClr val="tx1"/>
                </a:solidFill>
                <a:effectLst/>
                <a:latin typeface="+mn-lt"/>
                <a:ea typeface="+mn-ea"/>
                <a:cs typeface="+mn-cs"/>
              </a:rPr>
              <a:t>(see Annex I). </a:t>
            </a:r>
            <a:endParaRPr lang="it-IT" sz="1200" kern="1200" dirty="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5"/>
          </p:nvPr>
        </p:nvSpPr>
        <p:spPr/>
        <p:txBody>
          <a:bodyPr/>
          <a:lstStyle/>
          <a:p>
            <a:fld id="{C2F913BE-16DF-4FE6-B837-5226B7B5FBFC}" type="slidenum">
              <a:rPr lang="it-IT" smtClean="0"/>
              <a:t>10</a:t>
            </a:fld>
            <a:endParaRPr lang="it-IT"/>
          </a:p>
        </p:txBody>
      </p:sp>
    </p:spTree>
    <p:extLst>
      <p:ext uri="{BB962C8B-B14F-4D97-AF65-F5344CB8AC3E}">
        <p14:creationId xmlns:p14="http://schemas.microsoft.com/office/powerpoint/2010/main" val="426287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2F913BE-16DF-4FE6-B837-5226B7B5FBFC}" type="slidenum">
              <a:rPr lang="it-IT" smtClean="0"/>
              <a:t>11</a:t>
            </a:fld>
            <a:endParaRPr lang="it-IT"/>
          </a:p>
        </p:txBody>
      </p:sp>
    </p:spTree>
    <p:extLst>
      <p:ext uri="{BB962C8B-B14F-4D97-AF65-F5344CB8AC3E}">
        <p14:creationId xmlns:p14="http://schemas.microsoft.com/office/powerpoint/2010/main" val="205469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2F913BE-16DF-4FE6-B837-5226B7B5FBFC}" type="slidenum">
              <a:rPr lang="it-IT" smtClean="0"/>
              <a:t>13</a:t>
            </a:fld>
            <a:endParaRPr lang="it-IT"/>
          </a:p>
        </p:txBody>
      </p:sp>
    </p:spTree>
    <p:extLst>
      <p:ext uri="{BB962C8B-B14F-4D97-AF65-F5344CB8AC3E}">
        <p14:creationId xmlns:p14="http://schemas.microsoft.com/office/powerpoint/2010/main" val="2432318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2F913BE-16DF-4FE6-B837-5226B7B5FBFC}" type="slidenum">
              <a:rPr lang="it-IT" smtClean="0"/>
              <a:t>14</a:t>
            </a:fld>
            <a:endParaRPr lang="it-IT"/>
          </a:p>
        </p:txBody>
      </p:sp>
    </p:spTree>
    <p:extLst>
      <p:ext uri="{BB962C8B-B14F-4D97-AF65-F5344CB8AC3E}">
        <p14:creationId xmlns:p14="http://schemas.microsoft.com/office/powerpoint/2010/main" val="271305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IE" sz="1200" b="1" kern="1200" dirty="0">
                <a:solidFill>
                  <a:schemeClr val="tx1"/>
                </a:solidFill>
                <a:effectLst/>
                <a:latin typeface="+mn-lt"/>
                <a:ea typeface="+mn-ea"/>
                <a:cs typeface="+mn-cs"/>
              </a:rPr>
              <a:t>Eligibility check and evaluation of pre-proposals (first step)</a:t>
            </a:r>
            <a:endParaRPr lang="it-IT" sz="1200" b="1"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The Joint Call Secretariat (JCS) will check all proposals to ensure that they meet all the eligibility requirements of the call (i.e., date of submission; number and category of participating countries; application entirely written in English; appropriate limits on length). In parallel, the JCS will forward the proposals to the national/regional funding organisations, which will perform a check for compliance with national/regional regulations.</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Each proposal passing the eligibility check (JCS and country/region) will be allocated to three reviewers</a:t>
            </a:r>
            <a:r>
              <a:rPr lang="en-IE" sz="1200" i="1" kern="120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avoiding any conflicts of interest. The reviewers will perform the assessment of the pre-proposals in accordance with the evaluation criteria described below and complete a written evaluation form with scores and comments for each evaluation criterion. Starting from the scores assigned by the three reviewers, the JCS calculates the total score for each proposal averaging the scores assigned to each criterion by the three reviewers and then summing up the averages. This final score will be used to rank all pre-proposals.</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The Call Steering Committee members (CSC, composed of one representative of each funding organisation participating to the call) will meet to decide which proposals will be invited to submit a full proposal based on the ranking list prepared by the JCS and ensuring a reasonable balance of requested and available national/regional budgets. Pre-proposals which do not pass this selection phase, will not be considered for the full proposal stage.</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The applicants will receive the outcome of the evaluation, that will include advice on their RRI approach where necessary.</a:t>
            </a:r>
            <a:endParaRPr lang="it-IT"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Eligibility check and evaluation of full proposals (second step)</a:t>
            </a:r>
            <a:endParaRPr lang="it-IT" sz="1200" b="1"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The JCS will check the submitted full proposals to ensure that they meet the call’s eligibility criteria and that the proposed research programme described in the respective pre-proposal have not changed substantially, before sending them to the reviewers. Any substantial change between pre- and full proposals, e.g., concerning the composition of the consortium, the objectives of the project or the requested budget must be communicated to the JCS and to the national/regional funding organisations involved. In exceptional cases, these changes may be admitted if detailed justification is provided and if they are accepted by CSC.</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Each full proposal will be allocated to three reviewers</a:t>
            </a:r>
            <a:r>
              <a:rPr lang="en-IE" sz="1200" i="1" kern="120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avoiding any conflicts of interest. The reviewers will perform the assessment of the full proposal in accordance with the evaluation criteria described below and complete a written evaluation form with scores and comments for each criterion.</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Immediately after this step and before the Peer Review Panel (PRP) members meet to discuss each full proposal in a PRP meeting, each coordinator will receive the written evaluation form and will be able to respond to the arguments and evaluations of the reviewers (see section “Rebuttal”).</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During a PRP meeting, the reviewers will discuss all proposals and produce a final ranked list of proposals dividing them in three categories:</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A: highly recommended for funding</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B: recommended for funding if there is funding available</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C: not recommended for funding</a:t>
            </a:r>
            <a:endParaRPr lang="it-IT" sz="1200" kern="1200" dirty="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5"/>
          </p:nvPr>
        </p:nvSpPr>
        <p:spPr/>
        <p:txBody>
          <a:bodyPr/>
          <a:lstStyle/>
          <a:p>
            <a:fld id="{C2F913BE-16DF-4FE6-B837-5226B7B5FBFC}" type="slidenum">
              <a:rPr lang="it-IT" smtClean="0"/>
              <a:t>15</a:t>
            </a:fld>
            <a:endParaRPr lang="it-IT"/>
          </a:p>
        </p:txBody>
      </p:sp>
    </p:spTree>
    <p:extLst>
      <p:ext uri="{BB962C8B-B14F-4D97-AF65-F5344CB8AC3E}">
        <p14:creationId xmlns:p14="http://schemas.microsoft.com/office/powerpoint/2010/main" val="3462560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IE" sz="1200" b="1" kern="1200" dirty="0">
                <a:solidFill>
                  <a:schemeClr val="tx1"/>
                </a:solidFill>
                <a:effectLst/>
                <a:latin typeface="+mn-lt"/>
                <a:ea typeface="+mn-ea"/>
                <a:cs typeface="+mn-cs"/>
              </a:rPr>
              <a:t>Eligibility check and evaluation of pre-proposals (first step)</a:t>
            </a:r>
            <a:endParaRPr lang="it-IT" sz="1200" b="1"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The Joint Call Secretariat (JCS) will check all proposals to ensure that they meet all the eligibility requirements of the call (i.e., date of submission; number and category of participating countries; application entirely written in English; appropriate limits on length). In parallel, the JCS will forward the proposals to the national/regional funding organisations, which will perform a check for compliance with national/regional regulations.</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Each proposal passing the eligibility check (JCS and country/region) will be allocated to three reviewers</a:t>
            </a:r>
            <a:r>
              <a:rPr lang="en-IE" sz="1200" i="1" kern="120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avoiding any conflicts of interest. The reviewers will perform the assessment of the pre-proposals in accordance with the evaluation criteria described below and complete a written evaluation form with scores and comments for each evaluation criterion. Starting from the scores assigned by the three reviewers, the JCS calculates the total score for each proposal averaging the scores assigned to each criterion by the three reviewers and then summing up the averages. This final score will be used to rank all pre-proposals.</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The Call Steering Committee members (CSC, composed of one representative of each funding organisation participating to the call) will meet to decide which proposals will be invited to submit a full proposal based on the ranking list prepared by the JCS and ensuring a reasonable balance of requested and available national/regional budgets. Pre-proposals which do not pass this selection phase, will not be considered for the full proposal stage.</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The applicants will receive the outcome of the evaluation, that will include advice on their RRI approach where necessary.</a:t>
            </a:r>
            <a:endParaRPr lang="it-IT"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Eligibility check and evaluation of full proposals (second step)</a:t>
            </a:r>
            <a:endParaRPr lang="it-IT" sz="1200" b="1"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The JCS will check the submitted full proposals to ensure that they meet the call’s eligibility criteria and that the proposed research programme described in the respective pre-proposal have not changed substantially, before sending them to the reviewers. Any substantial change between pre- and full proposals, e.g., concerning the composition of the consortium, the objectives of the project or the requested budget must be communicated to the JCS and to the national/regional funding organisations involved. In exceptional cases, these changes may be admitted if detailed justification is provided and if they are accepted by CSC.</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Each full proposal will be allocated to three reviewers</a:t>
            </a:r>
            <a:r>
              <a:rPr lang="en-IE" sz="1200" i="1" kern="120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avoiding any conflicts of interest. The reviewers will perform the assessment of the full proposal in accordance with the evaluation criteria described below and complete a written evaluation form with scores and comments for each criterion.</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Immediately after this step and before the Peer Review Panel (PRP) members meet to discuss each full proposal in a PRP meeting, each coordinator will receive the written evaluation form and will be able to respond to the arguments and evaluations of the reviewers (see section “Rebuttal”).</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During a PRP meeting, the reviewers will discuss all proposals and produce a final ranked list of proposals dividing them in three categories:</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A: highly recommended for funding</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B: recommended for funding if there is funding available</a:t>
            </a:r>
            <a:endParaRPr lang="it-IT"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C: not recommended for funding</a:t>
            </a:r>
            <a:endParaRPr lang="it-IT" sz="1200" kern="1200" dirty="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5"/>
          </p:nvPr>
        </p:nvSpPr>
        <p:spPr/>
        <p:txBody>
          <a:bodyPr/>
          <a:lstStyle/>
          <a:p>
            <a:fld id="{C2F913BE-16DF-4FE6-B837-5226B7B5FBFC}" type="slidenum">
              <a:rPr lang="it-IT" smtClean="0"/>
              <a:t>16</a:t>
            </a:fld>
            <a:endParaRPr lang="it-IT"/>
          </a:p>
        </p:txBody>
      </p:sp>
    </p:spTree>
    <p:extLst>
      <p:ext uri="{BB962C8B-B14F-4D97-AF65-F5344CB8AC3E}">
        <p14:creationId xmlns:p14="http://schemas.microsoft.com/office/powerpoint/2010/main" val="1925602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B6987D-0137-DE42-B76B-FF621E808D90}"/>
              </a:ext>
            </a:extLst>
          </p:cNvPr>
          <p:cNvSpPr>
            <a:spLocks noGrp="1"/>
          </p:cNvSpPr>
          <p:nvPr>
            <p:ph type="ctrTitle"/>
          </p:nvPr>
        </p:nvSpPr>
        <p:spPr>
          <a:xfrm>
            <a:off x="6367054" y="2116182"/>
            <a:ext cx="5491571" cy="1514019"/>
          </a:xfrm>
          <a:prstGeom prst="rect">
            <a:avLst/>
          </a:prstGeom>
        </p:spPr>
        <p:txBody>
          <a:bodyPr lIns="0" tIns="0" rIns="0" bIns="0" rtlCol="0" anchor="b">
            <a:noAutofit/>
          </a:bodyPr>
          <a:lstStyle>
            <a:lvl1pPr algn="l">
              <a:defRPr sz="6000" b="1" i="0" spc="100" baseline="0">
                <a:solidFill>
                  <a:schemeClr val="bg1"/>
                </a:solidFill>
                <a:latin typeface="+mj-lt"/>
              </a:defRPr>
            </a:lvl1pPr>
          </a:lstStyle>
          <a:p>
            <a:pPr rtl="0"/>
            <a:r>
              <a:rPr lang="es-ES" noProof="0" dirty="0"/>
              <a:t>Haga clic para modificar el estilo de título del patrón</a:t>
            </a:r>
          </a:p>
        </p:txBody>
      </p:sp>
      <p:grpSp>
        <p:nvGrpSpPr>
          <p:cNvPr id="9" name="Grupo 8">
            <a:extLst>
              <a:ext uri="{FF2B5EF4-FFF2-40B4-BE49-F238E27FC236}">
                <a16:creationId xmlns:a16="http://schemas.microsoft.com/office/drawing/2014/main" id="{C26C18C3-ED25-DD4B-BA72-24932D54DE37}"/>
              </a:ext>
            </a:extLst>
          </p:cNvPr>
          <p:cNvGrpSpPr>
            <a:grpSpLocks/>
          </p:cNvGrpSpPr>
          <p:nvPr userDrawn="1"/>
        </p:nvGrpSpPr>
        <p:grpSpPr bwMode="auto">
          <a:xfrm>
            <a:off x="0" y="1136108"/>
            <a:ext cx="4229100" cy="4963140"/>
            <a:chOff x="0" y="12289"/>
            <a:chExt cx="3550" cy="3551"/>
          </a:xfrm>
        </p:grpSpPr>
        <p:sp>
          <p:nvSpPr>
            <p:cNvPr id="10" name="Forma libre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11" name="Forma libre 10">
              <a:extLst>
                <a:ext uri="{FF2B5EF4-FFF2-40B4-BE49-F238E27FC236}">
                  <a16:creationId xmlns:a16="http://schemas.microsoft.com/office/drawing/2014/main" id="{43B40037-7481-524B-8685-404D965690F2}"/>
                </a:ext>
              </a:extLst>
            </p:cNvPr>
            <p:cNvSpPr>
              <a:spLocks/>
            </p:cNvSpPr>
            <p:nvPr userDrawn="1"/>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rgbClr val="44CBE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12" name="Forma libre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
        <p:nvSpPr>
          <p:cNvPr id="18" name="Marcador de texto 29">
            <a:extLst>
              <a:ext uri="{FF2B5EF4-FFF2-40B4-BE49-F238E27FC236}">
                <a16:creationId xmlns:a16="http://schemas.microsoft.com/office/drawing/2014/main" id="{276A9CD7-E675-3048-86D3-3546A2F6B456}"/>
              </a:ext>
            </a:extLst>
          </p:cNvPr>
          <p:cNvSpPr>
            <a:spLocks noGrp="1"/>
          </p:cNvSpPr>
          <p:nvPr>
            <p:ph type="body" sz="quarter" idx="11"/>
          </p:nvPr>
        </p:nvSpPr>
        <p:spPr>
          <a:xfrm>
            <a:off x="6367055" y="4549553"/>
            <a:ext cx="5491570" cy="953337"/>
          </a:xfrm>
        </p:spPr>
        <p:txBody>
          <a:bodyPr lIns="0" tIns="0" rIns="0" bIns="0" rtlCol="0">
            <a:noAutofit/>
          </a:bodyPr>
          <a:lstStyle>
            <a:lvl1pPr marL="0" indent="0">
              <a:buNone/>
              <a:defRPr sz="1800" b="0" i="0">
                <a:solidFill>
                  <a:schemeClr val="tx2"/>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cxnSp>
        <p:nvCxnSpPr>
          <p:cNvPr id="13" name="Conector recto 12">
            <a:extLst>
              <a:ext uri="{FF2B5EF4-FFF2-40B4-BE49-F238E27FC236}">
                <a16:creationId xmlns:a16="http://schemas.microsoft.com/office/drawing/2014/main" id="{A69706A2-3726-FE4E-B923-E75D48597816}"/>
              </a:ext>
            </a:extLst>
          </p:cNvPr>
          <p:cNvCxnSpPr>
            <a:cxnSpLocks/>
          </p:cNvCxnSpPr>
          <p:nvPr userDrawn="1"/>
        </p:nvCxnSpPr>
        <p:spPr>
          <a:xfrm>
            <a:off x="6367055" y="4252111"/>
            <a:ext cx="21348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
    <p:spTree>
      <p:nvGrpSpPr>
        <p:cNvPr id="1" name=""/>
        <p:cNvGrpSpPr/>
        <p:nvPr/>
      </p:nvGrpSpPr>
      <p:grpSpPr>
        <a:xfrm>
          <a:off x="0" y="0"/>
          <a:ext cx="0" cy="0"/>
          <a:chOff x="0" y="0"/>
          <a:chExt cx="0" cy="0"/>
        </a:xfrm>
      </p:grpSpPr>
      <p:grpSp>
        <p:nvGrpSpPr>
          <p:cNvPr id="19" name="Grupo 18">
            <a:extLst>
              <a:ext uri="{FF2B5EF4-FFF2-40B4-BE49-F238E27FC236}">
                <a16:creationId xmlns:a16="http://schemas.microsoft.com/office/drawing/2014/main" id="{BDEF3328-825B-3946-8472-DB93D6A32867}"/>
              </a:ext>
            </a:extLst>
          </p:cNvPr>
          <p:cNvGrpSpPr>
            <a:grpSpLocks/>
          </p:cNvGrpSpPr>
          <p:nvPr userDrawn="1"/>
        </p:nvGrpSpPr>
        <p:grpSpPr bwMode="auto">
          <a:xfrm rot="5400000" flipV="1">
            <a:off x="10026836" y="41875"/>
            <a:ext cx="2196725" cy="2133601"/>
            <a:chOff x="0" y="12289"/>
            <a:chExt cx="3550" cy="3551"/>
          </a:xfrm>
        </p:grpSpPr>
        <p:sp>
          <p:nvSpPr>
            <p:cNvPr id="20" name="Forma libre 19">
              <a:extLst>
                <a:ext uri="{FF2B5EF4-FFF2-40B4-BE49-F238E27FC236}">
                  <a16:creationId xmlns:a16="http://schemas.microsoft.com/office/drawing/2014/main" id="{4E4E09DF-AF21-0E4A-9838-14DFBFFED7D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1" name="Forma libre 20">
              <a:extLst>
                <a:ext uri="{FF2B5EF4-FFF2-40B4-BE49-F238E27FC236}">
                  <a16:creationId xmlns:a16="http://schemas.microsoft.com/office/drawing/2014/main" id="{653F54AE-9BC1-3A45-A129-4028EADE406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rgbClr val="44CBE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2" name="Forma libre 21">
              <a:extLst>
                <a:ext uri="{FF2B5EF4-FFF2-40B4-BE49-F238E27FC236}">
                  <a16:creationId xmlns:a16="http://schemas.microsoft.com/office/drawing/2014/main" id="{254F6D22-4944-974A-999E-F9E22F15952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
        <p:nvSpPr>
          <p:cNvPr id="32" name="Título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es-ES" noProof="0"/>
              <a:t>Haga clic para modificar el estilo de título del patrón</a:t>
            </a:r>
            <a:endParaRPr lang="es-ES" noProof="0" dirty="0"/>
          </a:p>
        </p:txBody>
      </p:sp>
      <p:cxnSp>
        <p:nvCxnSpPr>
          <p:cNvPr id="33" name="Conector recto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Marcador de texto 2">
            <a:extLst>
              <a:ext uri="{FF2B5EF4-FFF2-40B4-BE49-F238E27FC236}">
                <a16:creationId xmlns:a16="http://schemas.microsoft.com/office/drawing/2014/main" id="{A6147D10-E7D7-8F40-AF69-726398729333}"/>
              </a:ext>
            </a:extLst>
          </p:cNvPr>
          <p:cNvSpPr>
            <a:spLocks noGrp="1"/>
          </p:cNvSpPr>
          <p:nvPr>
            <p:ph type="body" idx="1"/>
          </p:nvPr>
        </p:nvSpPr>
        <p:spPr>
          <a:xfrm>
            <a:off x="964023" y="2300984"/>
            <a:ext cx="4827178" cy="404216"/>
          </a:xfrm>
          <a:prstGeom prst="rect">
            <a:avLst/>
          </a:prstGeom>
        </p:spPr>
        <p:txBody>
          <a:bodyPr lIns="0" tIns="0" rIns="0" bIns="0" rtlCol="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25" name="Marcador de texto 2">
            <a:extLst>
              <a:ext uri="{FF2B5EF4-FFF2-40B4-BE49-F238E27FC236}">
                <a16:creationId xmlns:a16="http://schemas.microsoft.com/office/drawing/2014/main" id="{3A0EE708-F36B-444B-9A8B-D48D69535E45}"/>
              </a:ext>
            </a:extLst>
          </p:cNvPr>
          <p:cNvSpPr>
            <a:spLocks noGrp="1"/>
          </p:cNvSpPr>
          <p:nvPr>
            <p:ph type="body" idx="10"/>
          </p:nvPr>
        </p:nvSpPr>
        <p:spPr>
          <a:xfrm>
            <a:off x="6362700" y="2300984"/>
            <a:ext cx="4764829" cy="404216"/>
          </a:xfrm>
          <a:prstGeom prst="rect">
            <a:avLst/>
          </a:prstGeom>
        </p:spPr>
        <p:txBody>
          <a:bodyPr lIns="0" tIns="0" rIns="0" bIns="0" rtlCol="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27" name="Marcador de contenido 3">
            <a:extLst>
              <a:ext uri="{FF2B5EF4-FFF2-40B4-BE49-F238E27FC236}">
                <a16:creationId xmlns:a16="http://schemas.microsoft.com/office/drawing/2014/main" id="{E81957B7-CEA6-A446-A203-471CF9A57FFD}"/>
              </a:ext>
            </a:extLst>
          </p:cNvPr>
          <p:cNvSpPr>
            <a:spLocks noGrp="1"/>
          </p:cNvSpPr>
          <p:nvPr>
            <p:ph sz="half" idx="2"/>
          </p:nvPr>
        </p:nvSpPr>
        <p:spPr>
          <a:xfrm>
            <a:off x="964023" y="2799146"/>
            <a:ext cx="4827178"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s-ES" noProof="0"/>
              <a:t>Haga clic para modificar los estilos de texto del patrón</a:t>
            </a:r>
          </a:p>
        </p:txBody>
      </p:sp>
      <p:sp>
        <p:nvSpPr>
          <p:cNvPr id="28" name="Marcador de posición de contenido 3">
            <a:extLst>
              <a:ext uri="{FF2B5EF4-FFF2-40B4-BE49-F238E27FC236}">
                <a16:creationId xmlns:a16="http://schemas.microsoft.com/office/drawing/2014/main" id="{E40D4044-0F7B-0647-BAB5-16B23EBD9ECD}"/>
              </a:ext>
            </a:extLst>
          </p:cNvPr>
          <p:cNvSpPr>
            <a:spLocks noGrp="1"/>
          </p:cNvSpPr>
          <p:nvPr>
            <p:ph sz="half" idx="13"/>
          </p:nvPr>
        </p:nvSpPr>
        <p:spPr>
          <a:xfrm>
            <a:off x="6362700" y="2799146"/>
            <a:ext cx="4756241"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s-ES" noProof="0"/>
              <a:t>Haga clic para modificar los estilos de texto del patrón</a:t>
            </a:r>
          </a:p>
        </p:txBody>
      </p:sp>
      <p:cxnSp>
        <p:nvCxnSpPr>
          <p:cNvPr id="15" name="Conector recto 14">
            <a:extLst>
              <a:ext uri="{FF2B5EF4-FFF2-40B4-BE49-F238E27FC236}">
                <a16:creationId xmlns:a16="http://schemas.microsoft.com/office/drawing/2014/main" id="{ED51C063-0222-064B-8A2E-485FE9EAC10D}"/>
              </a:ext>
            </a:extLst>
          </p:cNvPr>
          <p:cNvCxnSpPr>
            <a:cxnSpLocks/>
          </p:cNvCxnSpPr>
          <p:nvPr userDrawn="1"/>
        </p:nvCxnSpPr>
        <p:spPr>
          <a:xfrm>
            <a:off x="63627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Marcador de fecha 1">
            <a:extLst>
              <a:ext uri="{FF2B5EF4-FFF2-40B4-BE49-F238E27FC236}">
                <a16:creationId xmlns:a16="http://schemas.microsoft.com/office/drawing/2014/main" id="{4914D182-A7DD-4F7B-B207-262854316EDA}"/>
              </a:ext>
            </a:extLst>
          </p:cNvPr>
          <p:cNvSpPr>
            <a:spLocks noGrp="1"/>
          </p:cNvSpPr>
          <p:nvPr>
            <p:ph type="dt" sz="half" idx="14"/>
          </p:nvPr>
        </p:nvSpPr>
        <p:spPr/>
        <p:txBody>
          <a:bodyPr rtlCol="0"/>
          <a:lstStyle/>
          <a:p>
            <a:pPr rtl="0"/>
            <a:endParaRPr lang="es-ES" noProof="0" dirty="0">
              <a:latin typeface="+mn-lt"/>
            </a:endParaRPr>
          </a:p>
        </p:txBody>
      </p:sp>
      <p:sp>
        <p:nvSpPr>
          <p:cNvPr id="3" name="Marcador de pie de página 2">
            <a:extLst>
              <a:ext uri="{FF2B5EF4-FFF2-40B4-BE49-F238E27FC236}">
                <a16:creationId xmlns:a16="http://schemas.microsoft.com/office/drawing/2014/main" id="{10B29252-5D0B-4B9D-9FBD-8EC0929FE096}"/>
              </a:ext>
            </a:extLst>
          </p:cNvPr>
          <p:cNvSpPr>
            <a:spLocks noGrp="1"/>
          </p:cNvSpPr>
          <p:nvPr>
            <p:ph type="ftr" sz="quarter" idx="15"/>
          </p:nvPr>
        </p:nvSpPr>
        <p:spPr/>
        <p:txBody>
          <a:bodyPr rtlCol="0"/>
          <a:lstStyle/>
          <a:p>
            <a:pPr rtl="0"/>
            <a:endParaRPr lang="es-ES" b="0" noProof="0" dirty="0"/>
          </a:p>
        </p:txBody>
      </p:sp>
      <p:sp>
        <p:nvSpPr>
          <p:cNvPr id="4" name="Marcador de número de diapositiva 3">
            <a:extLst>
              <a:ext uri="{FF2B5EF4-FFF2-40B4-BE49-F238E27FC236}">
                <a16:creationId xmlns:a16="http://schemas.microsoft.com/office/drawing/2014/main" id="{5BB4FEF6-E217-4110-BBF5-C4B77ADC8457}"/>
              </a:ext>
            </a:extLst>
          </p:cNvPr>
          <p:cNvSpPr>
            <a:spLocks noGrp="1"/>
          </p:cNvSpPr>
          <p:nvPr>
            <p:ph type="sldNum" sz="quarter" idx="16"/>
          </p:nvPr>
        </p:nvSpPr>
        <p:spPr/>
        <p:txBody>
          <a:bodyPr rtlCol="0"/>
          <a:lstStyle/>
          <a:p>
            <a:pPr rtl="0"/>
            <a:fld id="{294A09A9-5501-47C1-A89A-A340965A2BE2}" type="slidenum">
              <a:rPr lang="es-ES" noProof="0" smtClean="0"/>
              <a:pPr rtl="0"/>
              <a:t>‹#›</a:t>
            </a:fld>
            <a:endParaRPr lang="es-ES" noProof="0" dirty="0"/>
          </a:p>
        </p:txBody>
      </p:sp>
    </p:spTree>
    <p:extLst>
      <p:ext uri="{BB962C8B-B14F-4D97-AF65-F5344CB8AC3E}">
        <p14:creationId xmlns:p14="http://schemas.microsoft.com/office/powerpoint/2010/main" val="255042539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
    <p:spTree>
      <p:nvGrpSpPr>
        <p:cNvPr id="1" name=""/>
        <p:cNvGrpSpPr/>
        <p:nvPr/>
      </p:nvGrpSpPr>
      <p:grpSpPr>
        <a:xfrm>
          <a:off x="0" y="0"/>
          <a:ext cx="0" cy="0"/>
          <a:chOff x="0" y="0"/>
          <a:chExt cx="0" cy="0"/>
        </a:xfrm>
      </p:grpSpPr>
      <p:grpSp>
        <p:nvGrpSpPr>
          <p:cNvPr id="37" name="Grupo 36">
            <a:extLst>
              <a:ext uri="{FF2B5EF4-FFF2-40B4-BE49-F238E27FC236}">
                <a16:creationId xmlns:a16="http://schemas.microsoft.com/office/drawing/2014/main" id="{868B08E5-2F7C-7749-8BDF-386EAF974BB0}"/>
              </a:ext>
            </a:extLst>
          </p:cNvPr>
          <p:cNvGrpSpPr>
            <a:grpSpLocks/>
          </p:cNvGrpSpPr>
          <p:nvPr userDrawn="1"/>
        </p:nvGrpSpPr>
        <p:grpSpPr bwMode="auto">
          <a:xfrm rot="5400000" flipV="1">
            <a:off x="10000156" y="79285"/>
            <a:ext cx="2292172" cy="2133601"/>
            <a:chOff x="0" y="12289"/>
            <a:chExt cx="3550" cy="3551"/>
          </a:xfrm>
        </p:grpSpPr>
        <p:sp>
          <p:nvSpPr>
            <p:cNvPr id="38" name="Forma libre 37">
              <a:extLst>
                <a:ext uri="{FF2B5EF4-FFF2-40B4-BE49-F238E27FC236}">
                  <a16:creationId xmlns:a16="http://schemas.microsoft.com/office/drawing/2014/main" id="{F3E300C0-0B72-9048-9E16-2166E1A88FE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39" name="Forma libre 38">
              <a:extLst>
                <a:ext uri="{FF2B5EF4-FFF2-40B4-BE49-F238E27FC236}">
                  <a16:creationId xmlns:a16="http://schemas.microsoft.com/office/drawing/2014/main" id="{E4AA520D-9D51-3A42-B9B1-DF72169BC8DB}"/>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rgbClr val="44CBE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40" name="Forma libre 39">
              <a:extLst>
                <a:ext uri="{FF2B5EF4-FFF2-40B4-BE49-F238E27FC236}">
                  <a16:creationId xmlns:a16="http://schemas.microsoft.com/office/drawing/2014/main" id="{D5F2735E-137C-DB47-AEF0-EFC871A3237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
        <p:nvSpPr>
          <p:cNvPr id="32" name="Título 1">
            <a:extLst>
              <a:ext uri="{FF2B5EF4-FFF2-40B4-BE49-F238E27FC236}">
                <a16:creationId xmlns:a16="http://schemas.microsoft.com/office/drawing/2014/main" id="{467E05B6-B7CB-1E4F-96BA-4B8CFE8B63D9}"/>
              </a:ext>
            </a:extLst>
          </p:cNvPr>
          <p:cNvSpPr>
            <a:spLocks noGrp="1"/>
          </p:cNvSpPr>
          <p:nvPr>
            <p:ph type="title"/>
          </p:nvPr>
        </p:nvSpPr>
        <p:spPr>
          <a:xfrm>
            <a:off x="952500" y="1199889"/>
            <a:ext cx="4941477" cy="610863"/>
          </a:xfrm>
          <a:prstGeom prst="rect">
            <a:avLst/>
          </a:prstGeom>
        </p:spPr>
        <p:txBody>
          <a:bodyPr lIns="0" tIns="0" rIns="0" bIns="0" rtlCol="0" anchor="b" anchorCtr="0">
            <a:normAutofit/>
          </a:bodyPr>
          <a:lstStyle>
            <a:lvl1pPr>
              <a:defRPr sz="4400" b="1" i="0">
                <a:latin typeface="+mj-lt"/>
              </a:defRPr>
            </a:lvl1pPr>
          </a:lstStyle>
          <a:p>
            <a:pPr rtl="0"/>
            <a:r>
              <a:rPr lang="es-ES" noProof="0" dirty="0"/>
              <a:t>Haga clic para modificar el estilo de título del patrón</a:t>
            </a:r>
          </a:p>
        </p:txBody>
      </p:sp>
      <p:cxnSp>
        <p:nvCxnSpPr>
          <p:cNvPr id="33" name="Conector recto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Marcador de texto 2">
            <a:extLst>
              <a:ext uri="{FF2B5EF4-FFF2-40B4-BE49-F238E27FC236}">
                <a16:creationId xmlns:a16="http://schemas.microsoft.com/office/drawing/2014/main" id="{A6147D10-E7D7-8F40-AF69-726398729333}"/>
              </a:ext>
            </a:extLst>
          </p:cNvPr>
          <p:cNvSpPr>
            <a:spLocks noGrp="1"/>
          </p:cNvSpPr>
          <p:nvPr>
            <p:ph type="body" idx="1"/>
          </p:nvPr>
        </p:nvSpPr>
        <p:spPr>
          <a:xfrm>
            <a:off x="952500"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es-ES" noProof="0"/>
              <a:t>Haga clic para modificar los estilos de texto del patrón</a:t>
            </a:r>
          </a:p>
        </p:txBody>
      </p:sp>
      <p:sp>
        <p:nvSpPr>
          <p:cNvPr id="27" name="Marcador de contenido 3">
            <a:extLst>
              <a:ext uri="{FF2B5EF4-FFF2-40B4-BE49-F238E27FC236}">
                <a16:creationId xmlns:a16="http://schemas.microsoft.com/office/drawing/2014/main" id="{E81957B7-CEA6-A446-A203-471CF9A57FFD}"/>
              </a:ext>
            </a:extLst>
          </p:cNvPr>
          <p:cNvSpPr>
            <a:spLocks noGrp="1"/>
          </p:cNvSpPr>
          <p:nvPr>
            <p:ph sz="half" idx="2"/>
          </p:nvPr>
        </p:nvSpPr>
        <p:spPr>
          <a:xfrm>
            <a:off x="952500" y="2799146"/>
            <a:ext cx="3036477"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s-ES" noProof="0"/>
              <a:t>Haga clic para modificar los estilos de texto del patrón</a:t>
            </a:r>
          </a:p>
        </p:txBody>
      </p:sp>
      <p:sp>
        <p:nvSpPr>
          <p:cNvPr id="20" name="Marcador de texto 2">
            <a:extLst>
              <a:ext uri="{FF2B5EF4-FFF2-40B4-BE49-F238E27FC236}">
                <a16:creationId xmlns:a16="http://schemas.microsoft.com/office/drawing/2014/main" id="{057DFE0A-61D9-1B48-8196-EA94D04685DD}"/>
              </a:ext>
            </a:extLst>
          </p:cNvPr>
          <p:cNvSpPr>
            <a:spLocks noGrp="1"/>
          </p:cNvSpPr>
          <p:nvPr>
            <p:ph type="body" idx="10"/>
          </p:nvPr>
        </p:nvSpPr>
        <p:spPr>
          <a:xfrm>
            <a:off x="4569372"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es-ES" noProof="0"/>
              <a:t>Haga clic para modificar los estilos de texto del patrón</a:t>
            </a:r>
          </a:p>
        </p:txBody>
      </p:sp>
      <p:sp>
        <p:nvSpPr>
          <p:cNvPr id="21" name="Marcador de contenido 3">
            <a:extLst>
              <a:ext uri="{FF2B5EF4-FFF2-40B4-BE49-F238E27FC236}">
                <a16:creationId xmlns:a16="http://schemas.microsoft.com/office/drawing/2014/main" id="{C946754A-F105-644E-99A4-DC80B9944243}"/>
              </a:ext>
            </a:extLst>
          </p:cNvPr>
          <p:cNvSpPr>
            <a:spLocks noGrp="1"/>
          </p:cNvSpPr>
          <p:nvPr>
            <p:ph sz="half" idx="11"/>
          </p:nvPr>
        </p:nvSpPr>
        <p:spPr>
          <a:xfrm>
            <a:off x="4569372" y="2799146"/>
            <a:ext cx="3050628"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s-ES" noProof="0"/>
              <a:t>Haga clic para modificar los estilos de texto del patrón</a:t>
            </a:r>
          </a:p>
        </p:txBody>
      </p:sp>
      <p:sp>
        <p:nvSpPr>
          <p:cNvPr id="22" name="Marcador de texto 2">
            <a:extLst>
              <a:ext uri="{FF2B5EF4-FFF2-40B4-BE49-F238E27FC236}">
                <a16:creationId xmlns:a16="http://schemas.microsoft.com/office/drawing/2014/main" id="{368648FC-FC9A-5645-8F0C-390FFFAE180D}"/>
              </a:ext>
            </a:extLst>
          </p:cNvPr>
          <p:cNvSpPr>
            <a:spLocks noGrp="1"/>
          </p:cNvSpPr>
          <p:nvPr>
            <p:ph type="body" idx="12"/>
          </p:nvPr>
        </p:nvSpPr>
        <p:spPr>
          <a:xfrm>
            <a:off x="8187017"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es-ES" noProof="0"/>
              <a:t>Haga clic para modificar los estilos de texto del patrón</a:t>
            </a:r>
          </a:p>
        </p:txBody>
      </p:sp>
      <p:sp>
        <p:nvSpPr>
          <p:cNvPr id="24" name="Marcador de posición de contenido 3">
            <a:extLst>
              <a:ext uri="{FF2B5EF4-FFF2-40B4-BE49-F238E27FC236}">
                <a16:creationId xmlns:a16="http://schemas.microsoft.com/office/drawing/2014/main" id="{BBB849DC-B114-D145-9879-4FE0688BF57E}"/>
              </a:ext>
            </a:extLst>
          </p:cNvPr>
          <p:cNvSpPr>
            <a:spLocks noGrp="1"/>
          </p:cNvSpPr>
          <p:nvPr>
            <p:ph sz="half" idx="13"/>
          </p:nvPr>
        </p:nvSpPr>
        <p:spPr>
          <a:xfrm>
            <a:off x="8187017" y="2799146"/>
            <a:ext cx="3036477"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s-ES" noProof="0"/>
              <a:t>Haga clic para modificar los estilos de texto del patrón</a:t>
            </a:r>
          </a:p>
        </p:txBody>
      </p:sp>
      <p:cxnSp>
        <p:nvCxnSpPr>
          <p:cNvPr id="26" name="Conector recto 25">
            <a:extLst>
              <a:ext uri="{FF2B5EF4-FFF2-40B4-BE49-F238E27FC236}">
                <a16:creationId xmlns:a16="http://schemas.microsoft.com/office/drawing/2014/main" id="{9F0C4CE5-5F02-B143-8FD1-1B235D270DAC}"/>
              </a:ext>
            </a:extLst>
          </p:cNvPr>
          <p:cNvCxnSpPr>
            <a:cxnSpLocks/>
          </p:cNvCxnSpPr>
          <p:nvPr userDrawn="1"/>
        </p:nvCxnSpPr>
        <p:spPr>
          <a:xfrm>
            <a:off x="4569372"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cxnSp>
        <p:nvCxnSpPr>
          <p:cNvPr id="28" name="Conector recto 27">
            <a:extLst>
              <a:ext uri="{FF2B5EF4-FFF2-40B4-BE49-F238E27FC236}">
                <a16:creationId xmlns:a16="http://schemas.microsoft.com/office/drawing/2014/main" id="{289A8C14-DB28-F34E-8098-168D4C75AF23}"/>
              </a:ext>
            </a:extLst>
          </p:cNvPr>
          <p:cNvCxnSpPr>
            <a:cxnSpLocks/>
          </p:cNvCxnSpPr>
          <p:nvPr userDrawn="1"/>
        </p:nvCxnSpPr>
        <p:spPr>
          <a:xfrm>
            <a:off x="8187017"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Marcador de fecha 1">
            <a:extLst>
              <a:ext uri="{FF2B5EF4-FFF2-40B4-BE49-F238E27FC236}">
                <a16:creationId xmlns:a16="http://schemas.microsoft.com/office/drawing/2014/main" id="{F0FA07F3-F8E4-4505-85EC-22734AC68792}"/>
              </a:ext>
            </a:extLst>
          </p:cNvPr>
          <p:cNvSpPr>
            <a:spLocks noGrp="1"/>
          </p:cNvSpPr>
          <p:nvPr>
            <p:ph type="dt" sz="half" idx="14"/>
          </p:nvPr>
        </p:nvSpPr>
        <p:spPr/>
        <p:txBody>
          <a:bodyPr rtlCol="0"/>
          <a:lstStyle/>
          <a:p>
            <a:pPr rtl="0"/>
            <a:endParaRPr lang="es-ES" noProof="0" dirty="0">
              <a:latin typeface="+mn-lt"/>
            </a:endParaRPr>
          </a:p>
        </p:txBody>
      </p:sp>
      <p:sp>
        <p:nvSpPr>
          <p:cNvPr id="3" name="Marcador de pie de página 2">
            <a:extLst>
              <a:ext uri="{FF2B5EF4-FFF2-40B4-BE49-F238E27FC236}">
                <a16:creationId xmlns:a16="http://schemas.microsoft.com/office/drawing/2014/main" id="{D5165D22-FEF5-4F30-8822-5D2378806A9B}"/>
              </a:ext>
            </a:extLst>
          </p:cNvPr>
          <p:cNvSpPr>
            <a:spLocks noGrp="1"/>
          </p:cNvSpPr>
          <p:nvPr>
            <p:ph type="ftr" sz="quarter" idx="15"/>
          </p:nvPr>
        </p:nvSpPr>
        <p:spPr/>
        <p:txBody>
          <a:bodyPr rtlCol="0"/>
          <a:lstStyle/>
          <a:p>
            <a:pPr rtl="0"/>
            <a:endParaRPr lang="es-ES" b="0" noProof="0" dirty="0"/>
          </a:p>
        </p:txBody>
      </p:sp>
      <p:sp>
        <p:nvSpPr>
          <p:cNvPr id="4" name="Marcador de número de diapositiva 3">
            <a:extLst>
              <a:ext uri="{FF2B5EF4-FFF2-40B4-BE49-F238E27FC236}">
                <a16:creationId xmlns:a16="http://schemas.microsoft.com/office/drawing/2014/main" id="{1540F86B-3DA3-4708-AAF5-387BA115C415}"/>
              </a:ext>
            </a:extLst>
          </p:cNvPr>
          <p:cNvSpPr>
            <a:spLocks noGrp="1"/>
          </p:cNvSpPr>
          <p:nvPr>
            <p:ph type="sldNum" sz="quarter" idx="16"/>
          </p:nvPr>
        </p:nvSpPr>
        <p:spPr/>
        <p:txBody>
          <a:bodyPr rtlCol="0"/>
          <a:lstStyle/>
          <a:p>
            <a:pPr rtl="0"/>
            <a:fld id="{294A09A9-5501-47C1-A89A-A340965A2BE2}" type="slidenum">
              <a:rPr lang="es-ES" noProof="0" smtClean="0"/>
              <a:pPr rtl="0"/>
              <a:t>‹#›</a:t>
            </a:fld>
            <a:endParaRPr lang="es-ES" noProof="0" dirty="0"/>
          </a:p>
        </p:txBody>
      </p:sp>
    </p:spTree>
    <p:extLst>
      <p:ext uri="{BB962C8B-B14F-4D97-AF65-F5344CB8AC3E}">
        <p14:creationId xmlns:p14="http://schemas.microsoft.com/office/powerpoint/2010/main" val="4227948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520" userDrawn="1">
          <p15:clr>
            <a:srgbClr val="FBAE40"/>
          </p15:clr>
        </p15:guide>
        <p15:guide id="4" pos="5160" userDrawn="1">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4800" userDrawn="1">
          <p15:clr>
            <a:srgbClr val="FBAE40"/>
          </p15:clr>
        </p15:guide>
        <p15:guide id="11" pos="2880" userDrawn="1">
          <p15:clr>
            <a:srgbClr val="FBAE40"/>
          </p15:clr>
        </p15:guide>
        <p15:guide id="12" orient="horz" pos="175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esumen ">
    <p:spTree>
      <p:nvGrpSpPr>
        <p:cNvPr id="1" name=""/>
        <p:cNvGrpSpPr/>
        <p:nvPr/>
      </p:nvGrpSpPr>
      <p:grpSpPr>
        <a:xfrm>
          <a:off x="0" y="0"/>
          <a:ext cx="0" cy="0"/>
          <a:chOff x="0" y="0"/>
          <a:chExt cx="0" cy="0"/>
        </a:xfrm>
      </p:grpSpPr>
      <p:sp>
        <p:nvSpPr>
          <p:cNvPr id="32" name="Título 1">
            <a:extLst>
              <a:ext uri="{FF2B5EF4-FFF2-40B4-BE49-F238E27FC236}">
                <a16:creationId xmlns:a16="http://schemas.microsoft.com/office/drawing/2014/main" id="{467E05B6-B7CB-1E4F-96BA-4B8CFE8B63D9}"/>
              </a:ext>
            </a:extLst>
          </p:cNvPr>
          <p:cNvSpPr>
            <a:spLocks noGrp="1"/>
          </p:cNvSpPr>
          <p:nvPr>
            <p:ph type="title"/>
          </p:nvPr>
        </p:nvSpPr>
        <p:spPr>
          <a:xfrm>
            <a:off x="1047374" y="1199163"/>
            <a:ext cx="4941477" cy="610863"/>
          </a:xfrm>
          <a:prstGeom prst="rect">
            <a:avLst/>
          </a:prstGeom>
        </p:spPr>
        <p:txBody>
          <a:bodyPr lIns="0" tIns="0" rIns="0" bIns="0" rtlCol="0" anchor="b" anchorCtr="0">
            <a:normAutofit/>
          </a:bodyPr>
          <a:lstStyle>
            <a:lvl1pPr>
              <a:defRPr sz="4400" b="1" i="0">
                <a:latin typeface="+mj-lt"/>
              </a:defRPr>
            </a:lvl1pPr>
          </a:lstStyle>
          <a:p>
            <a:pPr rtl="0"/>
            <a:r>
              <a:rPr lang="es-ES" noProof="0" dirty="0"/>
              <a:t>Haga clic para modificar el estilo de título del patrón</a:t>
            </a:r>
          </a:p>
        </p:txBody>
      </p:sp>
      <p:cxnSp>
        <p:nvCxnSpPr>
          <p:cNvPr id="33" name="Conector recto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3" name="Marcador de texto 2">
            <a:extLst>
              <a:ext uri="{FF2B5EF4-FFF2-40B4-BE49-F238E27FC236}">
                <a16:creationId xmlns:a16="http://schemas.microsoft.com/office/drawing/2014/main" id="{0DA8C895-11B9-EA40-B0F8-0F4FE9881512}"/>
              </a:ext>
            </a:extLst>
          </p:cNvPr>
          <p:cNvSpPr>
            <a:spLocks noGrp="1"/>
          </p:cNvSpPr>
          <p:nvPr>
            <p:ph type="body" sz="quarter" idx="10"/>
          </p:nvPr>
        </p:nvSpPr>
        <p:spPr>
          <a:xfrm>
            <a:off x="952500" y="2656904"/>
            <a:ext cx="4838700" cy="574318"/>
          </a:xfrm>
        </p:spPr>
        <p:txBody>
          <a:bodyPr rtlCol="0">
            <a:noAutofit/>
          </a:bodyPr>
          <a:lstStyle>
            <a:lvl1pPr marL="0" indent="0">
              <a:buNone/>
              <a:defRPr sz="1600">
                <a:latin typeface="+mn-lt"/>
              </a:defRPr>
            </a:lvl1pPr>
          </a:lstStyle>
          <a:p>
            <a:pPr lvl="0" rtl="0"/>
            <a:r>
              <a:rPr lang="es-ES" noProof="0"/>
              <a:t>Haga clic para modificar los estilos de texto del patrón</a:t>
            </a:r>
          </a:p>
        </p:txBody>
      </p:sp>
      <p:grpSp>
        <p:nvGrpSpPr>
          <p:cNvPr id="15" name="Grupo 14">
            <a:extLst>
              <a:ext uri="{FF2B5EF4-FFF2-40B4-BE49-F238E27FC236}">
                <a16:creationId xmlns:a16="http://schemas.microsoft.com/office/drawing/2014/main" id="{C47A1EE0-4011-3749-B01C-FC489EEDF880}"/>
              </a:ext>
            </a:extLst>
          </p:cNvPr>
          <p:cNvGrpSpPr>
            <a:grpSpLocks/>
          </p:cNvGrpSpPr>
          <p:nvPr userDrawn="1"/>
        </p:nvGrpSpPr>
        <p:grpSpPr bwMode="auto">
          <a:xfrm rot="10800000">
            <a:off x="9875520" y="0"/>
            <a:ext cx="2319728" cy="2413192"/>
            <a:chOff x="0" y="12289"/>
            <a:chExt cx="3550" cy="3551"/>
          </a:xfrm>
        </p:grpSpPr>
        <p:sp>
          <p:nvSpPr>
            <p:cNvPr id="16" name="Forma libre 15">
              <a:extLst>
                <a:ext uri="{FF2B5EF4-FFF2-40B4-BE49-F238E27FC236}">
                  <a16:creationId xmlns:a16="http://schemas.microsoft.com/office/drawing/2014/main" id="{17EED68A-6660-2643-BBFB-B6AB92A7C22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17" name="Forma libre 16">
              <a:extLst>
                <a:ext uri="{FF2B5EF4-FFF2-40B4-BE49-F238E27FC236}">
                  <a16:creationId xmlns:a16="http://schemas.microsoft.com/office/drawing/2014/main" id="{BECF9FB8-F6C7-C54D-99F4-11FDF26D7F9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rgbClr val="44CBE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18" name="Forma libre 17">
              <a:extLst>
                <a:ext uri="{FF2B5EF4-FFF2-40B4-BE49-F238E27FC236}">
                  <a16:creationId xmlns:a16="http://schemas.microsoft.com/office/drawing/2014/main" id="{46C7C62D-7D3B-934C-AFF9-0F10E727B42E}"/>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
        <p:nvSpPr>
          <p:cNvPr id="4" name="Marcador de texto 3">
            <a:extLst>
              <a:ext uri="{FF2B5EF4-FFF2-40B4-BE49-F238E27FC236}">
                <a16:creationId xmlns:a16="http://schemas.microsoft.com/office/drawing/2014/main" id="{FF85D552-3AFC-4D21-A944-9D41E128A96E}"/>
              </a:ext>
            </a:extLst>
          </p:cNvPr>
          <p:cNvSpPr>
            <a:spLocks noGrp="1"/>
          </p:cNvSpPr>
          <p:nvPr>
            <p:ph type="body" sz="quarter" idx="12"/>
          </p:nvPr>
        </p:nvSpPr>
        <p:spPr>
          <a:xfrm>
            <a:off x="952500" y="2286000"/>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s-ES" noProof="0"/>
              <a:t>Haga clic para modificar los estilos de texto del patrón</a:t>
            </a:r>
          </a:p>
        </p:txBody>
      </p:sp>
      <p:sp>
        <p:nvSpPr>
          <p:cNvPr id="21" name="Marcador de texto 2">
            <a:extLst>
              <a:ext uri="{FF2B5EF4-FFF2-40B4-BE49-F238E27FC236}">
                <a16:creationId xmlns:a16="http://schemas.microsoft.com/office/drawing/2014/main" id="{BE8C2EDB-9C70-49A2-865C-E5CD77D3E741}"/>
              </a:ext>
            </a:extLst>
          </p:cNvPr>
          <p:cNvSpPr>
            <a:spLocks noGrp="1"/>
          </p:cNvSpPr>
          <p:nvPr>
            <p:ph type="body" sz="quarter" idx="13"/>
          </p:nvPr>
        </p:nvSpPr>
        <p:spPr>
          <a:xfrm>
            <a:off x="953655" y="3841846"/>
            <a:ext cx="4838700" cy="636754"/>
          </a:xfrm>
        </p:spPr>
        <p:txBody>
          <a:bodyPr rtlCol="0">
            <a:noAutofit/>
          </a:bodyPr>
          <a:lstStyle>
            <a:lvl1pPr marL="0" indent="0">
              <a:buNone/>
              <a:defRPr sz="1600">
                <a:latin typeface="+mn-lt"/>
              </a:defRPr>
            </a:lvl1pPr>
          </a:lstStyle>
          <a:p>
            <a:pPr lvl="0" rtl="0"/>
            <a:r>
              <a:rPr lang="es-ES" noProof="0"/>
              <a:t>Haga clic para modificar los estilos de texto del patrón</a:t>
            </a:r>
          </a:p>
        </p:txBody>
      </p:sp>
      <p:sp>
        <p:nvSpPr>
          <p:cNvPr id="22" name="Marcador de texto 3">
            <a:extLst>
              <a:ext uri="{FF2B5EF4-FFF2-40B4-BE49-F238E27FC236}">
                <a16:creationId xmlns:a16="http://schemas.microsoft.com/office/drawing/2014/main" id="{EE50320A-D017-45C6-9986-94BC43911E98}"/>
              </a:ext>
            </a:extLst>
          </p:cNvPr>
          <p:cNvSpPr>
            <a:spLocks noGrp="1"/>
          </p:cNvSpPr>
          <p:nvPr>
            <p:ph type="body" sz="quarter" idx="14"/>
          </p:nvPr>
        </p:nvSpPr>
        <p:spPr>
          <a:xfrm>
            <a:off x="953655" y="3470942"/>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s-ES" noProof="0"/>
              <a:t>Haga clic para modificar los estilos de texto del patrón</a:t>
            </a:r>
          </a:p>
        </p:txBody>
      </p:sp>
      <p:sp>
        <p:nvSpPr>
          <p:cNvPr id="23" name="Marcador de texto 2">
            <a:extLst>
              <a:ext uri="{FF2B5EF4-FFF2-40B4-BE49-F238E27FC236}">
                <a16:creationId xmlns:a16="http://schemas.microsoft.com/office/drawing/2014/main" id="{673EB498-F5D2-4E15-990A-2AFA4A377CBB}"/>
              </a:ext>
            </a:extLst>
          </p:cNvPr>
          <p:cNvSpPr>
            <a:spLocks noGrp="1"/>
          </p:cNvSpPr>
          <p:nvPr>
            <p:ph type="body" sz="quarter" idx="15"/>
          </p:nvPr>
        </p:nvSpPr>
        <p:spPr>
          <a:xfrm>
            <a:off x="952500" y="5017901"/>
            <a:ext cx="4838700" cy="908340"/>
          </a:xfrm>
        </p:spPr>
        <p:txBody>
          <a:bodyPr rtlCol="0">
            <a:noAutofit/>
          </a:bodyPr>
          <a:lstStyle>
            <a:lvl1pPr marL="0" indent="0">
              <a:buNone/>
              <a:defRPr sz="1600">
                <a:latin typeface="+mn-lt"/>
              </a:defRPr>
            </a:lvl1pPr>
          </a:lstStyle>
          <a:p>
            <a:pPr lvl="0" rtl="0"/>
            <a:r>
              <a:rPr lang="es-ES" noProof="0"/>
              <a:t>Haga clic para modificar los estilos de texto del patrón</a:t>
            </a:r>
          </a:p>
        </p:txBody>
      </p:sp>
      <p:sp>
        <p:nvSpPr>
          <p:cNvPr id="24" name="Marcador de texto 3">
            <a:extLst>
              <a:ext uri="{FF2B5EF4-FFF2-40B4-BE49-F238E27FC236}">
                <a16:creationId xmlns:a16="http://schemas.microsoft.com/office/drawing/2014/main" id="{1F528150-326B-4BB3-AC38-7FC805DB6BA7}"/>
              </a:ext>
            </a:extLst>
          </p:cNvPr>
          <p:cNvSpPr>
            <a:spLocks noGrp="1"/>
          </p:cNvSpPr>
          <p:nvPr>
            <p:ph type="body" sz="quarter" idx="16"/>
          </p:nvPr>
        </p:nvSpPr>
        <p:spPr>
          <a:xfrm>
            <a:off x="952500" y="4646997"/>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s-ES" noProof="0"/>
              <a:t>Haga clic para modificar los estilos de texto del patrón</a:t>
            </a:r>
          </a:p>
        </p:txBody>
      </p:sp>
      <p:sp>
        <p:nvSpPr>
          <p:cNvPr id="25" name="Marcador de texto 2">
            <a:extLst>
              <a:ext uri="{FF2B5EF4-FFF2-40B4-BE49-F238E27FC236}">
                <a16:creationId xmlns:a16="http://schemas.microsoft.com/office/drawing/2014/main" id="{20EBEFF7-AECA-409B-9ACC-A63A168283BE}"/>
              </a:ext>
            </a:extLst>
          </p:cNvPr>
          <p:cNvSpPr>
            <a:spLocks noGrp="1"/>
          </p:cNvSpPr>
          <p:nvPr>
            <p:ph type="body" sz="quarter" idx="17"/>
          </p:nvPr>
        </p:nvSpPr>
        <p:spPr>
          <a:xfrm>
            <a:off x="6399647" y="2656904"/>
            <a:ext cx="4838700" cy="574318"/>
          </a:xfrm>
        </p:spPr>
        <p:txBody>
          <a:bodyPr rtlCol="0">
            <a:noAutofit/>
          </a:bodyPr>
          <a:lstStyle>
            <a:lvl1pPr marL="0" indent="0">
              <a:buNone/>
              <a:defRPr sz="1600">
                <a:latin typeface="+mn-lt"/>
              </a:defRPr>
            </a:lvl1pPr>
          </a:lstStyle>
          <a:p>
            <a:pPr lvl="0" rtl="0"/>
            <a:r>
              <a:rPr lang="es-ES" noProof="0"/>
              <a:t>Haga clic para modificar los estilos de texto del patrón</a:t>
            </a:r>
          </a:p>
        </p:txBody>
      </p:sp>
      <p:sp>
        <p:nvSpPr>
          <p:cNvPr id="26" name="Marcador de texto 3">
            <a:extLst>
              <a:ext uri="{FF2B5EF4-FFF2-40B4-BE49-F238E27FC236}">
                <a16:creationId xmlns:a16="http://schemas.microsoft.com/office/drawing/2014/main" id="{29E4D063-8666-4D7A-B8C8-2B9383F798E0}"/>
              </a:ext>
            </a:extLst>
          </p:cNvPr>
          <p:cNvSpPr>
            <a:spLocks noGrp="1"/>
          </p:cNvSpPr>
          <p:nvPr>
            <p:ph type="body" sz="quarter" idx="18"/>
          </p:nvPr>
        </p:nvSpPr>
        <p:spPr>
          <a:xfrm>
            <a:off x="6399647" y="2286000"/>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s-ES" noProof="0"/>
              <a:t>Haga clic para modificar los estilos de texto del patrón</a:t>
            </a:r>
          </a:p>
        </p:txBody>
      </p:sp>
      <p:sp>
        <p:nvSpPr>
          <p:cNvPr id="27" name="Marcador de texto 2">
            <a:extLst>
              <a:ext uri="{FF2B5EF4-FFF2-40B4-BE49-F238E27FC236}">
                <a16:creationId xmlns:a16="http://schemas.microsoft.com/office/drawing/2014/main" id="{4717B7CD-A4F9-444E-82B9-8914CB574887}"/>
              </a:ext>
            </a:extLst>
          </p:cNvPr>
          <p:cNvSpPr>
            <a:spLocks noGrp="1"/>
          </p:cNvSpPr>
          <p:nvPr>
            <p:ph type="body" sz="quarter" idx="19"/>
          </p:nvPr>
        </p:nvSpPr>
        <p:spPr>
          <a:xfrm>
            <a:off x="6399647" y="3841846"/>
            <a:ext cx="4838700" cy="908340"/>
          </a:xfrm>
        </p:spPr>
        <p:txBody>
          <a:bodyPr rtlCol="0">
            <a:noAutofit/>
          </a:bodyPr>
          <a:lstStyle>
            <a:lvl1pPr marL="0" indent="0">
              <a:buNone/>
              <a:defRPr sz="1600">
                <a:latin typeface="+mn-lt"/>
              </a:defRPr>
            </a:lvl1pPr>
          </a:lstStyle>
          <a:p>
            <a:pPr lvl="0" rtl="0"/>
            <a:r>
              <a:rPr lang="es-ES" noProof="0"/>
              <a:t>Haga clic para modificar los estilos de texto del patrón</a:t>
            </a:r>
          </a:p>
        </p:txBody>
      </p:sp>
      <p:sp>
        <p:nvSpPr>
          <p:cNvPr id="28" name="Marcador de texto 3">
            <a:extLst>
              <a:ext uri="{FF2B5EF4-FFF2-40B4-BE49-F238E27FC236}">
                <a16:creationId xmlns:a16="http://schemas.microsoft.com/office/drawing/2014/main" id="{2CF285B7-A950-4326-A4D5-F5D542D2D65B}"/>
              </a:ext>
            </a:extLst>
          </p:cNvPr>
          <p:cNvSpPr>
            <a:spLocks noGrp="1"/>
          </p:cNvSpPr>
          <p:nvPr>
            <p:ph type="body" sz="quarter" idx="20"/>
          </p:nvPr>
        </p:nvSpPr>
        <p:spPr>
          <a:xfrm>
            <a:off x="6399647" y="3470942"/>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s-ES" noProof="0"/>
              <a:t>Haga clic para modificar los estilos de texto del patrón</a:t>
            </a:r>
          </a:p>
        </p:txBody>
      </p:sp>
      <p:sp>
        <p:nvSpPr>
          <p:cNvPr id="2" name="Marcador de fecha 1">
            <a:extLst>
              <a:ext uri="{FF2B5EF4-FFF2-40B4-BE49-F238E27FC236}">
                <a16:creationId xmlns:a16="http://schemas.microsoft.com/office/drawing/2014/main" id="{EC45E38A-5516-4C3E-88FC-0DCBD876054B}"/>
              </a:ext>
            </a:extLst>
          </p:cNvPr>
          <p:cNvSpPr>
            <a:spLocks noGrp="1"/>
          </p:cNvSpPr>
          <p:nvPr>
            <p:ph type="dt" sz="half" idx="21"/>
          </p:nvPr>
        </p:nvSpPr>
        <p:spPr/>
        <p:txBody>
          <a:bodyPr rtlCol="0"/>
          <a:lstStyle/>
          <a:p>
            <a:pPr rtl="0"/>
            <a:endParaRPr lang="es-ES" noProof="0" dirty="0">
              <a:latin typeface="+mn-lt"/>
            </a:endParaRPr>
          </a:p>
        </p:txBody>
      </p:sp>
      <p:sp>
        <p:nvSpPr>
          <p:cNvPr id="5" name="Marcador de pie de página 4">
            <a:extLst>
              <a:ext uri="{FF2B5EF4-FFF2-40B4-BE49-F238E27FC236}">
                <a16:creationId xmlns:a16="http://schemas.microsoft.com/office/drawing/2014/main" id="{14225273-038D-4F51-A093-83D80104F21A}"/>
              </a:ext>
            </a:extLst>
          </p:cNvPr>
          <p:cNvSpPr>
            <a:spLocks noGrp="1"/>
          </p:cNvSpPr>
          <p:nvPr>
            <p:ph type="ftr" sz="quarter" idx="22"/>
          </p:nvPr>
        </p:nvSpPr>
        <p:spPr/>
        <p:txBody>
          <a:bodyPr rtlCol="0"/>
          <a:lstStyle/>
          <a:p>
            <a:pPr rtl="0"/>
            <a:endParaRPr lang="es-ES" b="0" noProof="0" dirty="0"/>
          </a:p>
        </p:txBody>
      </p:sp>
      <p:sp>
        <p:nvSpPr>
          <p:cNvPr id="6" name="Marcador de número de diapositiva 5">
            <a:extLst>
              <a:ext uri="{FF2B5EF4-FFF2-40B4-BE49-F238E27FC236}">
                <a16:creationId xmlns:a16="http://schemas.microsoft.com/office/drawing/2014/main" id="{C7F24E14-E0E0-44FA-A4AA-FA63A858730C}"/>
              </a:ext>
            </a:extLst>
          </p:cNvPr>
          <p:cNvSpPr>
            <a:spLocks noGrp="1"/>
          </p:cNvSpPr>
          <p:nvPr>
            <p:ph type="sldNum" sz="quarter" idx="23"/>
          </p:nvPr>
        </p:nvSpPr>
        <p:spPr/>
        <p:txBody>
          <a:bodyPr rtlCol="0"/>
          <a:lstStyle/>
          <a:p>
            <a:pPr rtl="0"/>
            <a:fld id="{294A09A9-5501-47C1-A89A-A340965A2BE2}" type="slidenum">
              <a:rPr lang="es-ES" noProof="0" smtClean="0"/>
              <a:pPr rtl="0"/>
              <a:t>‹#›</a:t>
            </a:fld>
            <a:endParaRPr lang="es-ES" noProof="0" dirty="0"/>
          </a:p>
        </p:txBody>
      </p:sp>
    </p:spTree>
    <p:extLst>
      <p:ext uri="{BB962C8B-B14F-4D97-AF65-F5344CB8AC3E}">
        <p14:creationId xmlns:p14="http://schemas.microsoft.com/office/powerpoint/2010/main" val="3060135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acias">
    <p:spTree>
      <p:nvGrpSpPr>
        <p:cNvPr id="1" name=""/>
        <p:cNvGrpSpPr/>
        <p:nvPr/>
      </p:nvGrpSpPr>
      <p:grpSpPr>
        <a:xfrm>
          <a:off x="0" y="0"/>
          <a:ext cx="0" cy="0"/>
          <a:chOff x="0" y="0"/>
          <a:chExt cx="0" cy="0"/>
        </a:xfrm>
      </p:grpSpPr>
      <p:sp>
        <p:nvSpPr>
          <p:cNvPr id="16" name="Marcador de texto 29">
            <a:extLst>
              <a:ext uri="{FF2B5EF4-FFF2-40B4-BE49-F238E27FC236}">
                <a16:creationId xmlns:a16="http://schemas.microsoft.com/office/drawing/2014/main" id="{BB778BC5-5409-574B-96E2-B45CDD940DF4}"/>
              </a:ext>
            </a:extLst>
          </p:cNvPr>
          <p:cNvSpPr>
            <a:spLocks noGrp="1"/>
          </p:cNvSpPr>
          <p:nvPr>
            <p:ph type="body" sz="quarter" idx="11"/>
          </p:nvPr>
        </p:nvSpPr>
        <p:spPr>
          <a:xfrm>
            <a:off x="6896100" y="5102063"/>
            <a:ext cx="4914900" cy="588795"/>
          </a:xfrm>
        </p:spPr>
        <p:txBody>
          <a:bodyPr lIns="0" tIns="0" rIns="0" bIns="0" rtlCol="0" anchor="b">
            <a:noAutofit/>
          </a:bodyPr>
          <a:lstStyle>
            <a:lvl1pPr marL="0" indent="0">
              <a:buNone/>
              <a:defRPr sz="1600" b="0" i="0">
                <a:solidFill>
                  <a:schemeClr val="tx2"/>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17" name="Subtítulo 2">
            <a:extLst>
              <a:ext uri="{FF2B5EF4-FFF2-40B4-BE49-F238E27FC236}">
                <a16:creationId xmlns:a16="http://schemas.microsoft.com/office/drawing/2014/main" id="{32916F3A-28FA-9A4B-A780-0D687D932893}"/>
              </a:ext>
            </a:extLst>
          </p:cNvPr>
          <p:cNvSpPr>
            <a:spLocks noGrp="1"/>
          </p:cNvSpPr>
          <p:nvPr>
            <p:ph type="subTitle" idx="1"/>
          </p:nvPr>
        </p:nvSpPr>
        <p:spPr>
          <a:xfrm>
            <a:off x="6907623" y="3591098"/>
            <a:ext cx="4903377" cy="1057791"/>
          </a:xfrm>
        </p:spPr>
        <p:txBody>
          <a:bodyPr lIns="0" tIns="0" rIns="0" bIns="0" rtlCol="0">
            <a:normAutofit/>
          </a:bodyPr>
          <a:lstStyle>
            <a:lvl1pPr marL="0" indent="0" algn="l">
              <a:buNone/>
              <a:defRPr sz="16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modificar el estilo de subtítulo del patrón</a:t>
            </a:r>
            <a:endParaRPr lang="es-ES" noProof="0" dirty="0"/>
          </a:p>
        </p:txBody>
      </p:sp>
      <p:sp>
        <p:nvSpPr>
          <p:cNvPr id="26" name="Título 1">
            <a:extLst>
              <a:ext uri="{FF2B5EF4-FFF2-40B4-BE49-F238E27FC236}">
                <a16:creationId xmlns:a16="http://schemas.microsoft.com/office/drawing/2014/main" id="{E29321F6-59C5-6E4C-A846-6AD00848A444}"/>
              </a:ext>
            </a:extLst>
          </p:cNvPr>
          <p:cNvSpPr>
            <a:spLocks noGrp="1"/>
          </p:cNvSpPr>
          <p:nvPr>
            <p:ph type="title"/>
          </p:nvPr>
        </p:nvSpPr>
        <p:spPr>
          <a:xfrm>
            <a:off x="6907623" y="2173658"/>
            <a:ext cx="4903377" cy="610863"/>
          </a:xfrm>
          <a:prstGeom prst="rect">
            <a:avLst/>
          </a:prstGeom>
        </p:spPr>
        <p:txBody>
          <a:bodyPr lIns="0" tIns="0" rIns="0" bIns="0" rtlCol="0" anchor="b" anchorCtr="0">
            <a:normAutofit/>
          </a:bodyPr>
          <a:lstStyle>
            <a:lvl1pPr>
              <a:defRPr sz="4400" b="1" i="0">
                <a:latin typeface="+mj-lt"/>
              </a:defRPr>
            </a:lvl1pPr>
          </a:lstStyle>
          <a:p>
            <a:pPr rtl="0"/>
            <a:r>
              <a:rPr lang="es-ES" noProof="0" dirty="0"/>
              <a:t>Haga clic para modificar el estilo de título del patrón</a:t>
            </a:r>
          </a:p>
        </p:txBody>
      </p:sp>
      <p:cxnSp>
        <p:nvCxnSpPr>
          <p:cNvPr id="27" name="Conector recto 26">
            <a:extLst>
              <a:ext uri="{FF2B5EF4-FFF2-40B4-BE49-F238E27FC236}">
                <a16:creationId xmlns:a16="http://schemas.microsoft.com/office/drawing/2014/main" id="{AB5C3BF3-A164-DD48-BD02-4587489DA105}"/>
              </a:ext>
            </a:extLst>
          </p:cNvPr>
          <p:cNvCxnSpPr>
            <a:cxnSpLocks/>
          </p:cNvCxnSpPr>
          <p:nvPr userDrawn="1"/>
        </p:nvCxnSpPr>
        <p:spPr>
          <a:xfrm>
            <a:off x="6896100" y="3233703"/>
            <a:ext cx="21348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1" name="Marcador de posición de imagen 2">
            <a:extLst>
              <a:ext uri="{FF2B5EF4-FFF2-40B4-BE49-F238E27FC236}">
                <a16:creationId xmlns:a16="http://schemas.microsoft.com/office/drawing/2014/main" id="{F8C225AD-C009-894E-8AFA-C94EAA06509C}"/>
              </a:ext>
            </a:extLst>
          </p:cNvPr>
          <p:cNvSpPr>
            <a:spLocks noGrp="1"/>
          </p:cNvSpPr>
          <p:nvPr>
            <p:ph type="pic" sz="quarter" idx="13"/>
          </p:nvPr>
        </p:nvSpPr>
        <p:spPr>
          <a:xfrm>
            <a:off x="0" y="0"/>
            <a:ext cx="6096000" cy="6858000"/>
          </a:xfrm>
        </p:spPr>
        <p:txBody>
          <a:bodyPr rtlCol="0"/>
          <a:lstStyle/>
          <a:p>
            <a:pPr rtl="0"/>
            <a:r>
              <a:rPr lang="es-ES" noProof="0"/>
              <a:t>Haga clic en el icono para agregar una imagen</a:t>
            </a:r>
            <a:endParaRPr lang="es-ES" noProof="0" dirty="0"/>
          </a:p>
        </p:txBody>
      </p:sp>
      <p:grpSp>
        <p:nvGrpSpPr>
          <p:cNvPr id="30" name="Grupo 29">
            <a:extLst>
              <a:ext uri="{FF2B5EF4-FFF2-40B4-BE49-F238E27FC236}">
                <a16:creationId xmlns:a16="http://schemas.microsoft.com/office/drawing/2014/main" id="{FFEF81ED-50DF-3946-87D9-407C13C3CE9F}"/>
              </a:ext>
            </a:extLst>
          </p:cNvPr>
          <p:cNvGrpSpPr>
            <a:grpSpLocks/>
          </p:cNvGrpSpPr>
          <p:nvPr userDrawn="1"/>
        </p:nvGrpSpPr>
        <p:grpSpPr bwMode="auto">
          <a:xfrm rot="10800000">
            <a:off x="10549890" y="0"/>
            <a:ext cx="1645358" cy="1720484"/>
            <a:chOff x="0" y="12289"/>
            <a:chExt cx="3550" cy="3551"/>
          </a:xfrm>
        </p:grpSpPr>
        <p:sp>
          <p:nvSpPr>
            <p:cNvPr id="31" name="Forma libre 30">
              <a:extLst>
                <a:ext uri="{FF2B5EF4-FFF2-40B4-BE49-F238E27FC236}">
                  <a16:creationId xmlns:a16="http://schemas.microsoft.com/office/drawing/2014/main" id="{4B6857A0-601C-9C40-ADB4-7927C7A4ECA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32" name="Forma libre 31">
              <a:extLst>
                <a:ext uri="{FF2B5EF4-FFF2-40B4-BE49-F238E27FC236}">
                  <a16:creationId xmlns:a16="http://schemas.microsoft.com/office/drawing/2014/main" id="{31562ACC-ECB3-4841-A52C-00DAFF438EB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rgbClr val="44CBE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33" name="Forma libre 32">
              <a:extLst>
                <a:ext uri="{FF2B5EF4-FFF2-40B4-BE49-F238E27FC236}">
                  <a16:creationId xmlns:a16="http://schemas.microsoft.com/office/drawing/2014/main" id="{77C317B8-91B4-7040-AB8C-CE822CA28AA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Tree>
    <p:extLst>
      <p:ext uri="{BB962C8B-B14F-4D97-AF65-F5344CB8AC3E}">
        <p14:creationId xmlns:p14="http://schemas.microsoft.com/office/powerpoint/2010/main" val="999130720"/>
      </p:ext>
    </p:extLst>
  </p:cSld>
  <p:clrMapOvr>
    <a:masterClrMapping/>
  </p:clrMapOvr>
  <p:extLst>
    <p:ext uri="{DCECCB84-F9BA-43D5-87BE-67443E8EF086}">
      <p15:sldGuideLst xmlns:p15="http://schemas.microsoft.com/office/powerpoint/2012/main">
        <p15:guide id="1" pos="60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A5C1CC-6904-9CBA-EA21-AC3DE992FAE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93D87CA-C1A7-2580-19CC-4CC7DF6DF2E7}"/>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6E103C7-607F-D220-9C7C-A239199F92C8}"/>
              </a:ext>
            </a:extLst>
          </p:cNvPr>
          <p:cNvSpPr>
            <a:spLocks noGrp="1"/>
          </p:cNvSpPr>
          <p:nvPr>
            <p:ph type="dt" sz="half" idx="10"/>
          </p:nvPr>
        </p:nvSpPr>
        <p:spPr/>
        <p:txBody>
          <a:bodyPr/>
          <a:lstStyle/>
          <a:p>
            <a:fld id="{3D0E5535-7AB0-4D30-92DE-627971C7434F}" type="datetimeFigureOut">
              <a:rPr lang="it-IT" smtClean="0"/>
              <a:t>30/11/2023</a:t>
            </a:fld>
            <a:endParaRPr lang="it-IT"/>
          </a:p>
        </p:txBody>
      </p:sp>
      <p:sp>
        <p:nvSpPr>
          <p:cNvPr id="5" name="Segnaposto piè di pagina 4">
            <a:extLst>
              <a:ext uri="{FF2B5EF4-FFF2-40B4-BE49-F238E27FC236}">
                <a16:creationId xmlns:a16="http://schemas.microsoft.com/office/drawing/2014/main" id="{A2C27A7A-CA46-FEF6-4D7A-0FB8CE1E2DE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1BB72BB-5384-82DC-C9A2-3506C0C230CD}"/>
              </a:ext>
            </a:extLst>
          </p:cNvPr>
          <p:cNvSpPr>
            <a:spLocks noGrp="1"/>
          </p:cNvSpPr>
          <p:nvPr>
            <p:ph type="sldNum" sz="quarter" idx="12"/>
          </p:nvPr>
        </p:nvSpPr>
        <p:spPr/>
        <p:txBody>
          <a:bodyPr/>
          <a:lstStyle/>
          <a:p>
            <a:fld id="{E3A8C2D9-9DFB-44DF-B044-C89C620AEB20}" type="slidenum">
              <a:rPr lang="it-IT" smtClean="0"/>
              <a:t>‹#›</a:t>
            </a:fld>
            <a:endParaRPr lang="it-IT"/>
          </a:p>
        </p:txBody>
      </p:sp>
    </p:spTree>
    <p:extLst>
      <p:ext uri="{BB962C8B-B14F-4D97-AF65-F5344CB8AC3E}">
        <p14:creationId xmlns:p14="http://schemas.microsoft.com/office/powerpoint/2010/main" val="3046153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806C6F65-35CD-D64B-992A-0C1C1E00384D}"/>
              </a:ext>
            </a:extLst>
          </p:cNvPr>
          <p:cNvGrpSpPr/>
          <p:nvPr userDrawn="1"/>
        </p:nvGrpSpPr>
        <p:grpSpPr>
          <a:xfrm>
            <a:off x="8023860" y="0"/>
            <a:ext cx="4168138" cy="1489926"/>
            <a:chOff x="5612972" y="1"/>
            <a:chExt cx="6615961" cy="3672246"/>
          </a:xfrm>
        </p:grpSpPr>
        <p:sp>
          <p:nvSpPr>
            <p:cNvPr id="7" name="Autoforma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8" name="Forma libre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9" name="Forma libre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10" name="Forma libre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rgbClr val="44CBEF"/>
            </a:solidFill>
            <a:ln>
              <a:noFill/>
            </a:ln>
          </p:spPr>
          <p:txBody>
            <a:bodyPr rot="0" vert="horz" wrap="square" lIns="91440" tIns="45720" rIns="91440" bIns="45720" rtlCol="0" anchor="t" anchorCtr="0" upright="1">
              <a:noAutofit/>
            </a:bodyPr>
            <a:lstStyle/>
            <a:p>
              <a:pPr rtl="0"/>
              <a:endParaRPr lang="es-ES" noProof="0" dirty="0"/>
            </a:p>
          </p:txBody>
        </p:sp>
        <p:sp>
          <p:nvSpPr>
            <p:cNvPr id="11" name="Forma libre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
        <p:nvSpPr>
          <p:cNvPr id="12" name="Título 1">
            <a:extLst>
              <a:ext uri="{FF2B5EF4-FFF2-40B4-BE49-F238E27FC236}">
                <a16:creationId xmlns:a16="http://schemas.microsoft.com/office/drawing/2014/main" id="{39F93F26-ED5C-E74E-BFBD-E3054DC1B9C1}"/>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spc="50" baseline="0">
                <a:latin typeface="+mj-lt"/>
              </a:defRPr>
            </a:lvl1pPr>
          </a:lstStyle>
          <a:p>
            <a:pPr rtl="0"/>
            <a:r>
              <a:rPr lang="es-ES" noProof="0"/>
              <a:t>Haga clic para modificar el estilo de título del patrón</a:t>
            </a:r>
            <a:endParaRPr lang="es-ES" noProof="0" dirty="0"/>
          </a:p>
        </p:txBody>
      </p:sp>
      <p:cxnSp>
        <p:nvCxnSpPr>
          <p:cNvPr id="13" name="Conector recto 12">
            <a:extLst>
              <a:ext uri="{FF2B5EF4-FFF2-40B4-BE49-F238E27FC236}">
                <a16:creationId xmlns:a16="http://schemas.microsoft.com/office/drawing/2014/main" id="{CF0FD074-81E2-0D4E-8446-C5B415B238A0}"/>
              </a:ext>
            </a:extLst>
          </p:cNvPr>
          <p:cNvCxnSpPr>
            <a:cxnSpLocks/>
          </p:cNvCxnSpPr>
          <p:nvPr userDrawn="1"/>
        </p:nvCxnSpPr>
        <p:spPr>
          <a:xfrm>
            <a:off x="952500" y="1934655"/>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4" name="Marcador de texto 29">
            <a:extLst>
              <a:ext uri="{FF2B5EF4-FFF2-40B4-BE49-F238E27FC236}">
                <a16:creationId xmlns:a16="http://schemas.microsoft.com/office/drawing/2014/main" id="{58AAB058-5FFC-9E4E-AD2E-FB1B4EE51025}"/>
              </a:ext>
            </a:extLst>
          </p:cNvPr>
          <p:cNvSpPr>
            <a:spLocks noGrp="1"/>
          </p:cNvSpPr>
          <p:nvPr>
            <p:ph type="body" sz="quarter" idx="13"/>
          </p:nvPr>
        </p:nvSpPr>
        <p:spPr>
          <a:xfrm>
            <a:off x="952500" y="2818296"/>
            <a:ext cx="2133600"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15" name="Marcador de texto 29">
            <a:extLst>
              <a:ext uri="{FF2B5EF4-FFF2-40B4-BE49-F238E27FC236}">
                <a16:creationId xmlns:a16="http://schemas.microsoft.com/office/drawing/2014/main" id="{18ABDA74-C3EC-274D-BE87-AC5B825A2A4C}"/>
              </a:ext>
            </a:extLst>
          </p:cNvPr>
          <p:cNvSpPr>
            <a:spLocks noGrp="1"/>
          </p:cNvSpPr>
          <p:nvPr>
            <p:ph type="body" sz="quarter" idx="14"/>
          </p:nvPr>
        </p:nvSpPr>
        <p:spPr>
          <a:xfrm>
            <a:off x="952500" y="2209800"/>
            <a:ext cx="2133600"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cxnSp>
        <p:nvCxnSpPr>
          <p:cNvPr id="16" name="Conector recto 15">
            <a:extLst>
              <a:ext uri="{FF2B5EF4-FFF2-40B4-BE49-F238E27FC236}">
                <a16:creationId xmlns:a16="http://schemas.microsoft.com/office/drawing/2014/main" id="{A3DDE02E-BC75-2645-8725-CA2CFD327A3C}"/>
              </a:ext>
            </a:extLst>
          </p:cNvPr>
          <p:cNvCxnSpPr>
            <a:cxnSpLocks/>
          </p:cNvCxnSpPr>
          <p:nvPr userDrawn="1"/>
        </p:nvCxnSpPr>
        <p:spPr>
          <a:xfrm>
            <a:off x="3663043"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7" name="Marcador de texto 29">
            <a:extLst>
              <a:ext uri="{FF2B5EF4-FFF2-40B4-BE49-F238E27FC236}">
                <a16:creationId xmlns:a16="http://schemas.microsoft.com/office/drawing/2014/main" id="{3ABA9FD1-9B74-F14F-81EF-7B3407196B03}"/>
              </a:ext>
            </a:extLst>
          </p:cNvPr>
          <p:cNvSpPr>
            <a:spLocks noGrp="1"/>
          </p:cNvSpPr>
          <p:nvPr>
            <p:ph type="body" sz="quarter" idx="15"/>
          </p:nvPr>
        </p:nvSpPr>
        <p:spPr>
          <a:xfrm>
            <a:off x="3663042" y="2818296"/>
            <a:ext cx="2128157"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18" name="Marcador de texto 29">
            <a:extLst>
              <a:ext uri="{FF2B5EF4-FFF2-40B4-BE49-F238E27FC236}">
                <a16:creationId xmlns:a16="http://schemas.microsoft.com/office/drawing/2014/main" id="{0E9E9D03-0186-5B4C-A73F-95ADCD08A44A}"/>
              </a:ext>
            </a:extLst>
          </p:cNvPr>
          <p:cNvSpPr>
            <a:spLocks noGrp="1"/>
          </p:cNvSpPr>
          <p:nvPr>
            <p:ph type="body" sz="quarter" idx="16"/>
          </p:nvPr>
        </p:nvSpPr>
        <p:spPr>
          <a:xfrm>
            <a:off x="3663042" y="2209800"/>
            <a:ext cx="2128157"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cxnSp>
        <p:nvCxnSpPr>
          <p:cNvPr id="20" name="Conector recto 19">
            <a:extLst>
              <a:ext uri="{FF2B5EF4-FFF2-40B4-BE49-F238E27FC236}">
                <a16:creationId xmlns:a16="http://schemas.microsoft.com/office/drawing/2014/main" id="{E01EE6FD-FABB-AD48-92DA-19805B502918}"/>
              </a:ext>
            </a:extLst>
          </p:cNvPr>
          <p:cNvCxnSpPr>
            <a:cxnSpLocks/>
          </p:cNvCxnSpPr>
          <p:nvPr userDrawn="1"/>
        </p:nvCxnSpPr>
        <p:spPr>
          <a:xfrm>
            <a:off x="952500" y="4248119"/>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1" name="Marcador de texto 29">
            <a:extLst>
              <a:ext uri="{FF2B5EF4-FFF2-40B4-BE49-F238E27FC236}">
                <a16:creationId xmlns:a16="http://schemas.microsoft.com/office/drawing/2014/main" id="{F953BCFF-5CB8-784F-ACC1-A14670E62196}"/>
              </a:ext>
            </a:extLst>
          </p:cNvPr>
          <p:cNvSpPr>
            <a:spLocks noGrp="1"/>
          </p:cNvSpPr>
          <p:nvPr>
            <p:ph type="body" sz="quarter" idx="19"/>
          </p:nvPr>
        </p:nvSpPr>
        <p:spPr>
          <a:xfrm>
            <a:off x="952500" y="5131299"/>
            <a:ext cx="2133600"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22" name="Marcador de texto 29">
            <a:extLst>
              <a:ext uri="{FF2B5EF4-FFF2-40B4-BE49-F238E27FC236}">
                <a16:creationId xmlns:a16="http://schemas.microsoft.com/office/drawing/2014/main" id="{97DCC038-CDD3-1D48-B8BA-2617616935C5}"/>
              </a:ext>
            </a:extLst>
          </p:cNvPr>
          <p:cNvSpPr>
            <a:spLocks noGrp="1"/>
          </p:cNvSpPr>
          <p:nvPr>
            <p:ph type="body" sz="quarter" idx="20"/>
          </p:nvPr>
        </p:nvSpPr>
        <p:spPr>
          <a:xfrm>
            <a:off x="952500" y="4522803"/>
            <a:ext cx="2133600"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cxnSp>
        <p:nvCxnSpPr>
          <p:cNvPr id="23" name="Conector recto 22">
            <a:extLst>
              <a:ext uri="{FF2B5EF4-FFF2-40B4-BE49-F238E27FC236}">
                <a16:creationId xmlns:a16="http://schemas.microsoft.com/office/drawing/2014/main" id="{93BB36CC-7349-334D-A028-58D01025E726}"/>
              </a:ext>
            </a:extLst>
          </p:cNvPr>
          <p:cNvCxnSpPr>
            <a:cxnSpLocks/>
          </p:cNvCxnSpPr>
          <p:nvPr userDrawn="1"/>
        </p:nvCxnSpPr>
        <p:spPr>
          <a:xfrm>
            <a:off x="3663043"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4" name="Marcador de texto 29">
            <a:extLst>
              <a:ext uri="{FF2B5EF4-FFF2-40B4-BE49-F238E27FC236}">
                <a16:creationId xmlns:a16="http://schemas.microsoft.com/office/drawing/2014/main" id="{C20DFC6E-CE65-E94B-921D-38F386E173F2}"/>
              </a:ext>
            </a:extLst>
          </p:cNvPr>
          <p:cNvSpPr>
            <a:spLocks noGrp="1"/>
          </p:cNvSpPr>
          <p:nvPr>
            <p:ph type="body" sz="quarter" idx="21"/>
          </p:nvPr>
        </p:nvSpPr>
        <p:spPr>
          <a:xfrm>
            <a:off x="3663042" y="5131299"/>
            <a:ext cx="2128157"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25" name="Marcador de texto 29">
            <a:extLst>
              <a:ext uri="{FF2B5EF4-FFF2-40B4-BE49-F238E27FC236}">
                <a16:creationId xmlns:a16="http://schemas.microsoft.com/office/drawing/2014/main" id="{773FBF72-A3D8-2F4E-BAD2-2755F0BE4A47}"/>
              </a:ext>
            </a:extLst>
          </p:cNvPr>
          <p:cNvSpPr>
            <a:spLocks noGrp="1"/>
          </p:cNvSpPr>
          <p:nvPr>
            <p:ph type="body" sz="quarter" idx="22"/>
          </p:nvPr>
        </p:nvSpPr>
        <p:spPr>
          <a:xfrm>
            <a:off x="3663042" y="4522803"/>
            <a:ext cx="2128157"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cxnSp>
        <p:nvCxnSpPr>
          <p:cNvPr id="26" name="Conector recto 25">
            <a:extLst>
              <a:ext uri="{FF2B5EF4-FFF2-40B4-BE49-F238E27FC236}">
                <a16:creationId xmlns:a16="http://schemas.microsoft.com/office/drawing/2014/main" id="{C402C0D4-D9C4-F547-B996-38177302A3DC}"/>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7" name="Marcador de texto 29">
            <a:extLst>
              <a:ext uri="{FF2B5EF4-FFF2-40B4-BE49-F238E27FC236}">
                <a16:creationId xmlns:a16="http://schemas.microsoft.com/office/drawing/2014/main" id="{9B18A1DC-4A61-514B-9F70-1DCC893EBB17}"/>
              </a:ext>
            </a:extLst>
          </p:cNvPr>
          <p:cNvSpPr>
            <a:spLocks noGrp="1"/>
          </p:cNvSpPr>
          <p:nvPr>
            <p:ph type="body" sz="quarter" idx="23"/>
          </p:nvPr>
        </p:nvSpPr>
        <p:spPr>
          <a:xfrm>
            <a:off x="6367054" y="5131299"/>
            <a:ext cx="2129245"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28" name="Marcador de texto 29">
            <a:extLst>
              <a:ext uri="{FF2B5EF4-FFF2-40B4-BE49-F238E27FC236}">
                <a16:creationId xmlns:a16="http://schemas.microsoft.com/office/drawing/2014/main" id="{DD138509-2AA1-D540-90D6-288474956619}"/>
              </a:ext>
            </a:extLst>
          </p:cNvPr>
          <p:cNvSpPr>
            <a:spLocks noGrp="1"/>
          </p:cNvSpPr>
          <p:nvPr>
            <p:ph type="body" sz="quarter" idx="24"/>
          </p:nvPr>
        </p:nvSpPr>
        <p:spPr>
          <a:xfrm>
            <a:off x="6367054" y="4522803"/>
            <a:ext cx="2129245"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2" name="Marcador de fecha 1">
            <a:extLst>
              <a:ext uri="{FF2B5EF4-FFF2-40B4-BE49-F238E27FC236}">
                <a16:creationId xmlns:a16="http://schemas.microsoft.com/office/drawing/2014/main" id="{62655503-4608-4F79-A5D4-B2F67958F263}"/>
              </a:ext>
            </a:extLst>
          </p:cNvPr>
          <p:cNvSpPr>
            <a:spLocks noGrp="1"/>
          </p:cNvSpPr>
          <p:nvPr>
            <p:ph type="dt" sz="half" idx="25"/>
          </p:nvPr>
        </p:nvSpPr>
        <p:spPr/>
        <p:txBody>
          <a:bodyPr rtlCol="0"/>
          <a:lstStyle/>
          <a:p>
            <a:pPr rtl="0"/>
            <a:endParaRPr lang="es-ES" noProof="0" dirty="0">
              <a:latin typeface="+mn-lt"/>
            </a:endParaRPr>
          </a:p>
        </p:txBody>
      </p:sp>
      <p:sp>
        <p:nvSpPr>
          <p:cNvPr id="3" name="Marcador de pie de página 2">
            <a:extLst>
              <a:ext uri="{FF2B5EF4-FFF2-40B4-BE49-F238E27FC236}">
                <a16:creationId xmlns:a16="http://schemas.microsoft.com/office/drawing/2014/main" id="{9DAFA395-FE4C-4A99-A74E-57757D8473E1}"/>
              </a:ext>
            </a:extLst>
          </p:cNvPr>
          <p:cNvSpPr>
            <a:spLocks noGrp="1"/>
          </p:cNvSpPr>
          <p:nvPr>
            <p:ph type="ftr" sz="quarter" idx="26"/>
          </p:nvPr>
        </p:nvSpPr>
        <p:spPr/>
        <p:txBody>
          <a:bodyPr rtlCol="0"/>
          <a:lstStyle/>
          <a:p>
            <a:pPr rtl="0"/>
            <a:endParaRPr lang="es-ES" b="0" noProof="0" dirty="0"/>
          </a:p>
        </p:txBody>
      </p:sp>
      <p:sp>
        <p:nvSpPr>
          <p:cNvPr id="4" name="Marcador de número de diapositiva 3">
            <a:extLst>
              <a:ext uri="{FF2B5EF4-FFF2-40B4-BE49-F238E27FC236}">
                <a16:creationId xmlns:a16="http://schemas.microsoft.com/office/drawing/2014/main" id="{30A6A117-A0E8-43E1-9120-CE3B8B97667F}"/>
              </a:ext>
            </a:extLst>
          </p:cNvPr>
          <p:cNvSpPr>
            <a:spLocks noGrp="1"/>
          </p:cNvSpPr>
          <p:nvPr>
            <p:ph type="sldNum" sz="quarter" idx="27"/>
          </p:nvPr>
        </p:nvSpPr>
        <p:spPr/>
        <p:txBody>
          <a:bodyPr rtlCol="0"/>
          <a:lstStyle/>
          <a:p>
            <a:pPr rtl="0"/>
            <a:fld id="{294A09A9-5501-47C1-A89A-A340965A2BE2}" type="slidenum">
              <a:rPr lang="es-ES" noProof="0" smtClean="0"/>
              <a:pPr rtl="0"/>
              <a:t>‹#›</a:t>
            </a:fld>
            <a:endParaRPr lang="es-ES" noProof="0" dirty="0"/>
          </a:p>
        </p:txBody>
      </p:sp>
    </p:spTree>
    <p:extLst>
      <p:ext uri="{BB962C8B-B14F-4D97-AF65-F5344CB8AC3E}">
        <p14:creationId xmlns:p14="http://schemas.microsoft.com/office/powerpoint/2010/main" val="409306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ción">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82066DD-D313-D148-89C7-338EB873A730}"/>
              </a:ext>
            </a:extLst>
          </p:cNvPr>
          <p:cNvGrpSpPr>
            <a:grpSpLocks/>
          </p:cNvGrpSpPr>
          <p:nvPr userDrawn="1"/>
        </p:nvGrpSpPr>
        <p:grpSpPr bwMode="auto">
          <a:xfrm rot="5400000" flipV="1">
            <a:off x="9232774" y="0"/>
            <a:ext cx="2959226" cy="2959226"/>
            <a:chOff x="0" y="12289"/>
            <a:chExt cx="3550" cy="3551"/>
          </a:xfrm>
        </p:grpSpPr>
        <p:sp>
          <p:nvSpPr>
            <p:cNvPr id="15" name="Forma libre 14">
              <a:extLst>
                <a:ext uri="{FF2B5EF4-FFF2-40B4-BE49-F238E27FC236}">
                  <a16:creationId xmlns:a16="http://schemas.microsoft.com/office/drawing/2014/main" id="{A5BBD7C7-99D1-E841-A081-6912D1F2B85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16" name="Forma libre 15">
              <a:extLst>
                <a:ext uri="{FF2B5EF4-FFF2-40B4-BE49-F238E27FC236}">
                  <a16:creationId xmlns:a16="http://schemas.microsoft.com/office/drawing/2014/main" id="{227A14EE-CB79-754A-8B19-EB9874B3158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rgbClr val="44CBE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19" name="Forma libre 18">
              <a:extLst>
                <a:ext uri="{FF2B5EF4-FFF2-40B4-BE49-F238E27FC236}">
                  <a16:creationId xmlns:a16="http://schemas.microsoft.com/office/drawing/2014/main" id="{35B38B80-C3D3-4C47-B468-C41A8FF36F2A}"/>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
        <p:nvSpPr>
          <p:cNvPr id="14" name="Marcador de posición de imagen 2">
            <a:extLst>
              <a:ext uri="{FF2B5EF4-FFF2-40B4-BE49-F238E27FC236}">
                <a16:creationId xmlns:a16="http://schemas.microsoft.com/office/drawing/2014/main" id="{F0C4E8C2-3240-594A-9D5E-1BCD1AF44C5E}"/>
              </a:ext>
            </a:extLst>
          </p:cNvPr>
          <p:cNvSpPr>
            <a:spLocks noGrp="1"/>
          </p:cNvSpPr>
          <p:nvPr>
            <p:ph type="pic" sz="quarter" idx="13"/>
          </p:nvPr>
        </p:nvSpPr>
        <p:spPr>
          <a:xfrm>
            <a:off x="6056702" y="16298"/>
            <a:ext cx="6096000" cy="6903086"/>
          </a:xfrm>
        </p:spPr>
        <p:txBody>
          <a:bodyPr rtlCol="0"/>
          <a:lstStyle/>
          <a:p>
            <a:pPr rtl="0"/>
            <a:r>
              <a:rPr lang="es-ES" noProof="0" dirty="0"/>
              <a:t>Haga clic en el icono para agregar una imagen</a:t>
            </a:r>
          </a:p>
        </p:txBody>
      </p:sp>
      <p:sp>
        <p:nvSpPr>
          <p:cNvPr id="9" name="Título 1">
            <a:extLst>
              <a:ext uri="{FF2B5EF4-FFF2-40B4-BE49-F238E27FC236}">
                <a16:creationId xmlns:a16="http://schemas.microsoft.com/office/drawing/2014/main" id="{A5C37098-CEB2-1E45-989B-3DD92F3B1A30}"/>
              </a:ext>
            </a:extLst>
          </p:cNvPr>
          <p:cNvSpPr>
            <a:spLocks noGrp="1"/>
          </p:cNvSpPr>
          <p:nvPr>
            <p:ph type="title"/>
          </p:nvPr>
        </p:nvSpPr>
        <p:spPr>
          <a:xfrm>
            <a:off x="801299" y="1491283"/>
            <a:ext cx="4941477" cy="610863"/>
          </a:xfrm>
          <a:prstGeom prst="rect">
            <a:avLst/>
          </a:prstGeom>
        </p:spPr>
        <p:txBody>
          <a:bodyPr lIns="0" tIns="0" rIns="0" bIns="0" rtlCol="0" anchor="b" anchorCtr="0">
            <a:normAutofit/>
          </a:bodyPr>
          <a:lstStyle>
            <a:lvl1pPr>
              <a:defRPr sz="4400" b="1" i="0">
                <a:latin typeface="+mj-lt"/>
              </a:defRPr>
            </a:lvl1pPr>
          </a:lstStyle>
          <a:p>
            <a:pPr rtl="0"/>
            <a:r>
              <a:rPr lang="es-ES" noProof="0" dirty="0"/>
              <a:t>Haga clic para modificar el estilo de título del patrón</a:t>
            </a:r>
          </a:p>
        </p:txBody>
      </p:sp>
      <p:cxnSp>
        <p:nvCxnSpPr>
          <p:cNvPr id="17" name="Conector recto 16">
            <a:extLst>
              <a:ext uri="{FF2B5EF4-FFF2-40B4-BE49-F238E27FC236}">
                <a16:creationId xmlns:a16="http://schemas.microsoft.com/office/drawing/2014/main" id="{1D23F761-57FC-3649-AE84-0C3EF95EF561}"/>
              </a:ext>
            </a:extLst>
          </p:cNvPr>
          <p:cNvCxnSpPr>
            <a:cxnSpLocks/>
          </p:cNvCxnSpPr>
          <p:nvPr userDrawn="1"/>
        </p:nvCxnSpPr>
        <p:spPr>
          <a:xfrm>
            <a:off x="801299" y="2524698"/>
            <a:ext cx="21348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8" name="Marcador de texto 29">
            <a:extLst>
              <a:ext uri="{FF2B5EF4-FFF2-40B4-BE49-F238E27FC236}">
                <a16:creationId xmlns:a16="http://schemas.microsoft.com/office/drawing/2014/main" id="{E66F2BC9-2F8A-1543-9AFD-9BAB0E75B31C}"/>
              </a:ext>
            </a:extLst>
          </p:cNvPr>
          <p:cNvSpPr>
            <a:spLocks noGrp="1"/>
          </p:cNvSpPr>
          <p:nvPr>
            <p:ph type="body" sz="quarter" idx="11"/>
          </p:nvPr>
        </p:nvSpPr>
        <p:spPr>
          <a:xfrm>
            <a:off x="801299" y="2959226"/>
            <a:ext cx="4572001" cy="2795232"/>
          </a:xfrm>
        </p:spPr>
        <p:txBody>
          <a:bodyPr lIns="0" tIns="0" rIns="0" bIns="0" rtlCol="0">
            <a:noAutofit/>
          </a:bodyPr>
          <a:lstStyle>
            <a:lvl1pPr marL="0" indent="0">
              <a:lnSpc>
                <a:spcPct val="100000"/>
              </a:lnSpc>
              <a:buNone/>
              <a:defRPr sz="1600" b="0" i="0">
                <a:solidFill>
                  <a:schemeClr val="bg1"/>
                </a:solidFill>
                <a:latin typeface="+mn-lt"/>
              </a:defRPr>
            </a:lvl1pPr>
            <a:lvl2pPr>
              <a:defRPr sz="4000"/>
            </a:lvl2pPr>
            <a:lvl3pPr>
              <a:defRPr sz="4000"/>
            </a:lvl3pPr>
            <a:lvl4pPr>
              <a:defRPr sz="4000"/>
            </a:lvl4pPr>
            <a:lvl5pPr>
              <a:defRPr sz="4000"/>
            </a:lvl5pPr>
          </a:lstStyle>
          <a:p>
            <a:pPr lvl="0" rtl="0"/>
            <a:r>
              <a:rPr lang="es-ES" noProof="0" dirty="0"/>
              <a:t>Haga clic para modificar los estilos de texto del patrón</a:t>
            </a:r>
          </a:p>
        </p:txBody>
      </p:sp>
      <p:sp>
        <p:nvSpPr>
          <p:cNvPr id="2" name="Marcador de fecha 1">
            <a:extLst>
              <a:ext uri="{FF2B5EF4-FFF2-40B4-BE49-F238E27FC236}">
                <a16:creationId xmlns:a16="http://schemas.microsoft.com/office/drawing/2014/main" id="{CA64E0B3-57C5-4DAF-8531-F39610E77C09}"/>
              </a:ext>
            </a:extLst>
          </p:cNvPr>
          <p:cNvSpPr>
            <a:spLocks noGrp="1"/>
          </p:cNvSpPr>
          <p:nvPr>
            <p:ph type="dt" sz="half" idx="14"/>
          </p:nvPr>
        </p:nvSpPr>
        <p:spPr/>
        <p:txBody>
          <a:bodyPr rtlCol="0"/>
          <a:lstStyle/>
          <a:p>
            <a:pPr rtl="0"/>
            <a:endParaRPr lang="es-ES" noProof="0" dirty="0">
              <a:latin typeface="+mn-lt"/>
            </a:endParaRPr>
          </a:p>
        </p:txBody>
      </p:sp>
      <p:sp>
        <p:nvSpPr>
          <p:cNvPr id="3" name="Marcador de pie de página 2">
            <a:extLst>
              <a:ext uri="{FF2B5EF4-FFF2-40B4-BE49-F238E27FC236}">
                <a16:creationId xmlns:a16="http://schemas.microsoft.com/office/drawing/2014/main" id="{B7E0EC46-C626-4D58-AB64-0B3B850D1482}"/>
              </a:ext>
            </a:extLst>
          </p:cNvPr>
          <p:cNvSpPr>
            <a:spLocks noGrp="1"/>
          </p:cNvSpPr>
          <p:nvPr>
            <p:ph type="ftr" sz="quarter" idx="15"/>
          </p:nvPr>
        </p:nvSpPr>
        <p:spPr/>
        <p:txBody>
          <a:bodyPr rtlCol="0"/>
          <a:lstStyle/>
          <a:p>
            <a:pPr rtl="0"/>
            <a:endParaRPr lang="es-ES" b="0" noProof="0" dirty="0"/>
          </a:p>
        </p:txBody>
      </p:sp>
      <p:sp>
        <p:nvSpPr>
          <p:cNvPr id="4" name="Marcador de número de diapositiva 3">
            <a:extLst>
              <a:ext uri="{FF2B5EF4-FFF2-40B4-BE49-F238E27FC236}">
                <a16:creationId xmlns:a16="http://schemas.microsoft.com/office/drawing/2014/main" id="{8F25D00C-8F5C-4528-87FA-F9431D967555}"/>
              </a:ext>
            </a:extLst>
          </p:cNvPr>
          <p:cNvSpPr>
            <a:spLocks noGrp="1"/>
          </p:cNvSpPr>
          <p:nvPr>
            <p:ph type="sldNum" sz="quarter" idx="16"/>
          </p:nvPr>
        </p:nvSpPr>
        <p:spPr/>
        <p:txBody>
          <a:bodyPr rtlCol="0"/>
          <a:lstStyle/>
          <a:p>
            <a:pPr rtl="0"/>
            <a:fld id="{294A09A9-5501-47C1-A89A-A340965A2BE2}" type="slidenum">
              <a:rPr lang="es-ES" noProof="0" smtClean="0"/>
              <a:pPr rtl="0"/>
              <a:t>‹#›</a:t>
            </a:fld>
            <a:endParaRPr lang="es-ES" noProof="0" dirty="0"/>
          </a:p>
        </p:txBody>
      </p:sp>
    </p:spTree>
    <p:extLst>
      <p:ext uri="{BB962C8B-B14F-4D97-AF65-F5344CB8AC3E}">
        <p14:creationId xmlns:p14="http://schemas.microsoft.com/office/powerpoint/2010/main" val="3073769527"/>
      </p:ext>
    </p:extLst>
  </p:cSld>
  <p:clrMapOvr>
    <a:masterClrMapping/>
  </p:clrMapOvr>
  <p:extLst>
    <p:ext uri="{DCECCB84-F9BA-43D5-87BE-67443E8EF086}">
      <p15:sldGuideLst xmlns:p15="http://schemas.microsoft.com/office/powerpoint/2012/main">
        <p15:guide id="1" pos="600">
          <p15:clr>
            <a:srgbClr val="FBAE40"/>
          </p15:clr>
        </p15:guide>
        <p15:guide id="6" pos="3480" userDrawn="1">
          <p15:clr>
            <a:srgbClr val="FBAE40"/>
          </p15:clr>
        </p15:guide>
        <p15:guide id="7" orient="horz" pos="1440" userDrawn="1">
          <p15:clr>
            <a:srgbClr val="FBAE40"/>
          </p15:clr>
        </p15:guide>
        <p15:guide id="9" orient="horz" pos="1224" userDrawn="1">
          <p15:clr>
            <a:srgbClr val="FBAE40"/>
          </p15:clr>
        </p15:guide>
        <p15:guide id="10"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scanso">
    <p:spTree>
      <p:nvGrpSpPr>
        <p:cNvPr id="1" name=""/>
        <p:cNvGrpSpPr/>
        <p:nvPr/>
      </p:nvGrpSpPr>
      <p:grpSpPr>
        <a:xfrm>
          <a:off x="0" y="0"/>
          <a:ext cx="0" cy="0"/>
          <a:chOff x="0" y="0"/>
          <a:chExt cx="0" cy="0"/>
        </a:xfrm>
      </p:grpSpPr>
      <p:sp>
        <p:nvSpPr>
          <p:cNvPr id="21" name="Marcador de posición de imagen 2">
            <a:extLst>
              <a:ext uri="{FF2B5EF4-FFF2-40B4-BE49-F238E27FC236}">
                <a16:creationId xmlns:a16="http://schemas.microsoft.com/office/drawing/2014/main" id="{50E2385F-F6FA-D345-AF77-A9EE8E49310D}"/>
              </a:ext>
            </a:extLst>
          </p:cNvPr>
          <p:cNvSpPr>
            <a:spLocks noGrp="1"/>
          </p:cNvSpPr>
          <p:nvPr>
            <p:ph type="pic" sz="quarter" idx="13"/>
          </p:nvPr>
        </p:nvSpPr>
        <p:spPr>
          <a:xfrm>
            <a:off x="0" y="1"/>
            <a:ext cx="12191998" cy="6106885"/>
          </a:xfrm>
          <a:solidFill>
            <a:schemeClr val="accent2"/>
          </a:solidFill>
        </p:spPr>
        <p:txBody>
          <a:bodyPr rtlCol="0"/>
          <a:lstStyle/>
          <a:p>
            <a:pPr rtl="0"/>
            <a:r>
              <a:rPr lang="es-ES" noProof="0"/>
              <a:t>Haga clic en el icono para agregar una imagen</a:t>
            </a:r>
            <a:endParaRPr lang="es-ES" noProof="0" dirty="0"/>
          </a:p>
        </p:txBody>
      </p:sp>
      <p:sp>
        <p:nvSpPr>
          <p:cNvPr id="18" name="Título 1">
            <a:extLst>
              <a:ext uri="{FF2B5EF4-FFF2-40B4-BE49-F238E27FC236}">
                <a16:creationId xmlns:a16="http://schemas.microsoft.com/office/drawing/2014/main" id="{8D492973-78E3-D34E-835E-CF2D4517016D}"/>
              </a:ext>
            </a:extLst>
          </p:cNvPr>
          <p:cNvSpPr>
            <a:spLocks noGrp="1"/>
          </p:cNvSpPr>
          <p:nvPr>
            <p:ph type="title"/>
          </p:nvPr>
        </p:nvSpPr>
        <p:spPr>
          <a:xfrm>
            <a:off x="7193943" y="3045437"/>
            <a:ext cx="4941477" cy="610863"/>
          </a:xfrm>
          <a:prstGeom prst="rect">
            <a:avLst/>
          </a:prstGeom>
        </p:spPr>
        <p:txBody>
          <a:bodyPr lIns="0" tIns="0" rIns="0" bIns="0" rtlCol="0" anchor="b" anchorCtr="0">
            <a:normAutofit/>
          </a:bodyPr>
          <a:lstStyle>
            <a:lvl1pPr>
              <a:defRPr sz="4100" b="1" i="0" baseline="0">
                <a:solidFill>
                  <a:schemeClr val="tx1"/>
                </a:solidFill>
                <a:latin typeface="+mj-lt"/>
              </a:defRPr>
            </a:lvl1pPr>
          </a:lstStyle>
          <a:p>
            <a:pPr rtl="0"/>
            <a:r>
              <a:rPr lang="es-ES" noProof="0"/>
              <a:t>Haga clic para modificar el estilo de título del patrón</a:t>
            </a:r>
            <a:endParaRPr lang="es-ES" noProof="0" dirty="0"/>
          </a:p>
        </p:txBody>
      </p:sp>
      <p:cxnSp>
        <p:nvCxnSpPr>
          <p:cNvPr id="20" name="Conector recto 19">
            <a:extLst>
              <a:ext uri="{FF2B5EF4-FFF2-40B4-BE49-F238E27FC236}">
                <a16:creationId xmlns:a16="http://schemas.microsoft.com/office/drawing/2014/main" id="{4BE3A3D6-A0AD-C84D-8B2A-743F5F95432E}"/>
              </a:ext>
            </a:extLst>
          </p:cNvPr>
          <p:cNvCxnSpPr>
            <a:cxnSpLocks/>
          </p:cNvCxnSpPr>
          <p:nvPr userDrawn="1"/>
        </p:nvCxnSpPr>
        <p:spPr>
          <a:xfrm>
            <a:off x="7154721" y="4003877"/>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grpSp>
        <p:nvGrpSpPr>
          <p:cNvPr id="22" name="Grupo 21">
            <a:extLst>
              <a:ext uri="{FF2B5EF4-FFF2-40B4-BE49-F238E27FC236}">
                <a16:creationId xmlns:a16="http://schemas.microsoft.com/office/drawing/2014/main" id="{F4CB38BE-0FF2-694C-AA3C-D73DBF7C332C}"/>
              </a:ext>
            </a:extLst>
          </p:cNvPr>
          <p:cNvGrpSpPr>
            <a:grpSpLocks/>
          </p:cNvGrpSpPr>
          <p:nvPr userDrawn="1"/>
        </p:nvGrpSpPr>
        <p:grpSpPr bwMode="auto">
          <a:xfrm rot="10800000">
            <a:off x="9509760" y="-3"/>
            <a:ext cx="2682238" cy="2682238"/>
            <a:chOff x="0" y="12289"/>
            <a:chExt cx="3550" cy="3551"/>
          </a:xfrm>
          <a:solidFill>
            <a:schemeClr val="tx1"/>
          </a:solidFill>
        </p:grpSpPr>
        <p:sp>
          <p:nvSpPr>
            <p:cNvPr id="23" name="Forma libre 22">
              <a:extLst>
                <a:ext uri="{FF2B5EF4-FFF2-40B4-BE49-F238E27FC236}">
                  <a16:creationId xmlns:a16="http://schemas.microsoft.com/office/drawing/2014/main" id="{F0257420-2EA0-6348-8B9E-1414F529726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4" name="Forma libre 23">
              <a:extLst>
                <a:ext uri="{FF2B5EF4-FFF2-40B4-BE49-F238E27FC236}">
                  <a16:creationId xmlns:a16="http://schemas.microsoft.com/office/drawing/2014/main" id="{7FE65C23-C0EF-BB41-884A-01C2A735615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5" name="Forma libre 24">
              <a:extLst>
                <a:ext uri="{FF2B5EF4-FFF2-40B4-BE49-F238E27FC236}">
                  <a16:creationId xmlns:a16="http://schemas.microsoft.com/office/drawing/2014/main" id="{F73F5EB6-53C7-D44C-9003-FB5A81F9890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Tree>
    <p:extLst>
      <p:ext uri="{BB962C8B-B14F-4D97-AF65-F5344CB8AC3E}">
        <p14:creationId xmlns:p14="http://schemas.microsoft.com/office/powerpoint/2010/main" val="2357889184"/>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áfico">
    <p:spTree>
      <p:nvGrpSpPr>
        <p:cNvPr id="1" name=""/>
        <p:cNvGrpSpPr/>
        <p:nvPr/>
      </p:nvGrpSpPr>
      <p:grpSpPr>
        <a:xfrm>
          <a:off x="0" y="0"/>
          <a:ext cx="0" cy="0"/>
          <a:chOff x="0" y="0"/>
          <a:chExt cx="0" cy="0"/>
        </a:xfrm>
      </p:grpSpPr>
      <p:sp>
        <p:nvSpPr>
          <p:cNvPr id="6" name="Marcador de posición de gráfico 5">
            <a:extLst>
              <a:ext uri="{FF2B5EF4-FFF2-40B4-BE49-F238E27FC236}">
                <a16:creationId xmlns:a16="http://schemas.microsoft.com/office/drawing/2014/main" id="{75992517-0394-6B43-B15D-2A86A34512F3}"/>
              </a:ext>
            </a:extLst>
          </p:cNvPr>
          <p:cNvSpPr>
            <a:spLocks noGrp="1"/>
          </p:cNvSpPr>
          <p:nvPr>
            <p:ph type="chart" sz="quarter" idx="10"/>
          </p:nvPr>
        </p:nvSpPr>
        <p:spPr>
          <a:xfrm>
            <a:off x="952500" y="1939108"/>
            <a:ext cx="10352810" cy="4110702"/>
          </a:xfrm>
        </p:spPr>
        <p:txBody>
          <a:bodyPr rtlCol="0"/>
          <a:lstStyle>
            <a:lvl1pPr>
              <a:defRPr>
                <a:solidFill>
                  <a:schemeClr val="tx1"/>
                </a:solidFill>
              </a:defRPr>
            </a:lvl1pPr>
          </a:lstStyle>
          <a:p>
            <a:pPr rtl="0"/>
            <a:r>
              <a:rPr lang="es-ES" noProof="0"/>
              <a:t>Haga clic en el icono para agregar un gráfico</a:t>
            </a:r>
          </a:p>
        </p:txBody>
      </p:sp>
      <p:sp>
        <p:nvSpPr>
          <p:cNvPr id="16" name="Título 1">
            <a:extLst>
              <a:ext uri="{FF2B5EF4-FFF2-40B4-BE49-F238E27FC236}">
                <a16:creationId xmlns:a16="http://schemas.microsoft.com/office/drawing/2014/main" id="{109B023A-F28F-184D-BA48-3F1C0502AE0A}"/>
              </a:ext>
            </a:extLst>
          </p:cNvPr>
          <p:cNvSpPr>
            <a:spLocks noGrp="1"/>
          </p:cNvSpPr>
          <p:nvPr>
            <p:ph type="title" hasCustomPrompt="1"/>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s-ES" noProof="0"/>
              <a:t>Haga clic para editar </a:t>
            </a:r>
          </a:p>
        </p:txBody>
      </p:sp>
      <p:sp>
        <p:nvSpPr>
          <p:cNvPr id="2" name="Marcador de fecha 1">
            <a:extLst>
              <a:ext uri="{FF2B5EF4-FFF2-40B4-BE49-F238E27FC236}">
                <a16:creationId xmlns:a16="http://schemas.microsoft.com/office/drawing/2014/main" id="{371012B1-809A-45CE-9FED-46D08DC8C42B}"/>
              </a:ext>
            </a:extLst>
          </p:cNvPr>
          <p:cNvSpPr>
            <a:spLocks noGrp="1"/>
          </p:cNvSpPr>
          <p:nvPr>
            <p:ph type="dt" sz="half" idx="11"/>
          </p:nvPr>
        </p:nvSpPr>
        <p:spPr/>
        <p:txBody>
          <a:bodyPr rtlCol="0"/>
          <a:lstStyle/>
          <a:p>
            <a:pPr rtl="0"/>
            <a:endParaRPr lang="es-ES" noProof="0" dirty="0">
              <a:latin typeface="+mn-lt"/>
            </a:endParaRPr>
          </a:p>
        </p:txBody>
      </p:sp>
      <p:sp>
        <p:nvSpPr>
          <p:cNvPr id="3" name="Marcador de pie de página 2">
            <a:extLst>
              <a:ext uri="{FF2B5EF4-FFF2-40B4-BE49-F238E27FC236}">
                <a16:creationId xmlns:a16="http://schemas.microsoft.com/office/drawing/2014/main" id="{3FB6FA27-6601-4107-A3C9-808CB4430246}"/>
              </a:ext>
            </a:extLst>
          </p:cNvPr>
          <p:cNvSpPr>
            <a:spLocks noGrp="1"/>
          </p:cNvSpPr>
          <p:nvPr>
            <p:ph type="ftr" sz="quarter" idx="12"/>
          </p:nvPr>
        </p:nvSpPr>
        <p:spPr/>
        <p:txBody>
          <a:bodyPr rtlCol="0"/>
          <a:lstStyle/>
          <a:p>
            <a:pPr rtl="0"/>
            <a:endParaRPr lang="es-ES" b="0" noProof="0" dirty="0"/>
          </a:p>
        </p:txBody>
      </p:sp>
      <p:sp>
        <p:nvSpPr>
          <p:cNvPr id="4" name="Marcador de número de diapositiva 3">
            <a:extLst>
              <a:ext uri="{FF2B5EF4-FFF2-40B4-BE49-F238E27FC236}">
                <a16:creationId xmlns:a16="http://schemas.microsoft.com/office/drawing/2014/main" id="{0919432A-F8B5-4A96-AEE6-2E159658D5DD}"/>
              </a:ext>
            </a:extLst>
          </p:cNvPr>
          <p:cNvSpPr>
            <a:spLocks noGrp="1"/>
          </p:cNvSpPr>
          <p:nvPr>
            <p:ph type="sldNum" sz="quarter" idx="13"/>
          </p:nvPr>
        </p:nvSpPr>
        <p:spPr/>
        <p:txBody>
          <a:bodyPr rtlCol="0"/>
          <a:lstStyle/>
          <a:p>
            <a:pPr rtl="0"/>
            <a:fld id="{294A09A9-5501-47C1-A89A-A340965A2BE2}" type="slidenum">
              <a:rPr lang="es-ES" noProof="0" smtClean="0"/>
              <a:pPr rtl="0"/>
              <a:t>‹#›</a:t>
            </a:fld>
            <a:endParaRPr lang="es-ES" noProof="0">
              <a:latin typeface="+mn-lt"/>
            </a:endParaRPr>
          </a:p>
        </p:txBody>
      </p:sp>
    </p:spTree>
    <p:extLst>
      <p:ext uri="{BB962C8B-B14F-4D97-AF65-F5344CB8AC3E}">
        <p14:creationId xmlns:p14="http://schemas.microsoft.com/office/powerpoint/2010/main" val="2065862895"/>
      </p:ext>
    </p:extLst>
  </p:cSld>
  <p:clrMapOvr>
    <a:masterClrMapping/>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1392" userDrawn="1">
          <p15:clr>
            <a:srgbClr val="FBAE40"/>
          </p15:clr>
        </p15:guide>
        <p15:guide id="10"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a">
    <p:spTree>
      <p:nvGrpSpPr>
        <p:cNvPr id="1" name=""/>
        <p:cNvGrpSpPr/>
        <p:nvPr/>
      </p:nvGrpSpPr>
      <p:grpSpPr>
        <a:xfrm>
          <a:off x="0" y="0"/>
          <a:ext cx="0" cy="0"/>
          <a:chOff x="0" y="0"/>
          <a:chExt cx="0" cy="0"/>
        </a:xfrm>
      </p:grpSpPr>
      <p:sp>
        <p:nvSpPr>
          <p:cNvPr id="16" name="Título 1">
            <a:extLst>
              <a:ext uri="{FF2B5EF4-FFF2-40B4-BE49-F238E27FC236}">
                <a16:creationId xmlns:a16="http://schemas.microsoft.com/office/drawing/2014/main" id="{109B023A-F28F-184D-BA48-3F1C0502AE0A}"/>
              </a:ext>
            </a:extLst>
          </p:cNvPr>
          <p:cNvSpPr>
            <a:spLocks noGrp="1"/>
          </p:cNvSpPr>
          <p:nvPr>
            <p:ph type="title" hasCustomPrompt="1"/>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s-ES" noProof="0"/>
              <a:t>Haga clic para editar </a:t>
            </a:r>
          </a:p>
        </p:txBody>
      </p:sp>
      <p:sp>
        <p:nvSpPr>
          <p:cNvPr id="9" name="Marcador de título 2">
            <a:extLst>
              <a:ext uri="{FF2B5EF4-FFF2-40B4-BE49-F238E27FC236}">
                <a16:creationId xmlns:a16="http://schemas.microsoft.com/office/drawing/2014/main" id="{1506B022-475A-6647-98FF-D5C319A0C7C4}"/>
              </a:ext>
            </a:extLst>
          </p:cNvPr>
          <p:cNvSpPr>
            <a:spLocks noGrp="1"/>
          </p:cNvSpPr>
          <p:nvPr>
            <p:ph type="tbl" sz="quarter" idx="10"/>
          </p:nvPr>
        </p:nvSpPr>
        <p:spPr>
          <a:xfrm>
            <a:off x="952500" y="2209800"/>
            <a:ext cx="10287000" cy="2593109"/>
          </a:xfrm>
        </p:spPr>
        <p:txBody>
          <a:bodyPr rtlCol="0"/>
          <a:lstStyle/>
          <a:p>
            <a:pPr rtl="0"/>
            <a:r>
              <a:rPr lang="es-ES" noProof="0"/>
              <a:t>Haga clic en el icono para agregar una tabla</a:t>
            </a:r>
          </a:p>
        </p:txBody>
      </p:sp>
      <p:sp>
        <p:nvSpPr>
          <p:cNvPr id="2" name="Marcador de fecha 1">
            <a:extLst>
              <a:ext uri="{FF2B5EF4-FFF2-40B4-BE49-F238E27FC236}">
                <a16:creationId xmlns:a16="http://schemas.microsoft.com/office/drawing/2014/main" id="{9B2411D2-78FE-46C1-9EA9-C6A882903B53}"/>
              </a:ext>
            </a:extLst>
          </p:cNvPr>
          <p:cNvSpPr>
            <a:spLocks noGrp="1"/>
          </p:cNvSpPr>
          <p:nvPr>
            <p:ph type="dt" sz="half" idx="11"/>
          </p:nvPr>
        </p:nvSpPr>
        <p:spPr/>
        <p:txBody>
          <a:bodyPr rtlCol="0"/>
          <a:lstStyle/>
          <a:p>
            <a:pPr rtl="0"/>
            <a:endParaRPr lang="es-ES" noProof="0" dirty="0">
              <a:latin typeface="+mn-lt"/>
            </a:endParaRPr>
          </a:p>
        </p:txBody>
      </p:sp>
      <p:sp>
        <p:nvSpPr>
          <p:cNvPr id="3" name="Marcador de pie de página 2">
            <a:extLst>
              <a:ext uri="{FF2B5EF4-FFF2-40B4-BE49-F238E27FC236}">
                <a16:creationId xmlns:a16="http://schemas.microsoft.com/office/drawing/2014/main" id="{C04DAF8F-82DB-4DBE-9041-71217A4516CB}"/>
              </a:ext>
            </a:extLst>
          </p:cNvPr>
          <p:cNvSpPr>
            <a:spLocks noGrp="1"/>
          </p:cNvSpPr>
          <p:nvPr>
            <p:ph type="ftr" sz="quarter" idx="12"/>
          </p:nvPr>
        </p:nvSpPr>
        <p:spPr/>
        <p:txBody>
          <a:bodyPr rtlCol="0"/>
          <a:lstStyle/>
          <a:p>
            <a:pPr rtl="0"/>
            <a:endParaRPr lang="es-ES" b="0" noProof="0" dirty="0"/>
          </a:p>
        </p:txBody>
      </p:sp>
      <p:sp>
        <p:nvSpPr>
          <p:cNvPr id="4" name="Marcador de número de diapositiva 3">
            <a:extLst>
              <a:ext uri="{FF2B5EF4-FFF2-40B4-BE49-F238E27FC236}">
                <a16:creationId xmlns:a16="http://schemas.microsoft.com/office/drawing/2014/main" id="{782F761B-6706-439D-9C75-43E751AB195C}"/>
              </a:ext>
            </a:extLst>
          </p:cNvPr>
          <p:cNvSpPr>
            <a:spLocks noGrp="1"/>
          </p:cNvSpPr>
          <p:nvPr>
            <p:ph type="sldNum" sz="quarter" idx="13"/>
          </p:nvPr>
        </p:nvSpPr>
        <p:spPr/>
        <p:txBody>
          <a:bodyPr rtlCol="0"/>
          <a:lstStyle/>
          <a:p>
            <a:pPr rtl="0"/>
            <a:fld id="{294A09A9-5501-47C1-A89A-A340965A2BE2}" type="slidenum">
              <a:rPr lang="es-ES" noProof="0" smtClean="0"/>
              <a:pPr rtl="0"/>
              <a:t>‹#›</a:t>
            </a:fld>
            <a:endParaRPr lang="es-ES" noProof="0">
              <a:latin typeface="+mn-lt"/>
            </a:endParaRPr>
          </a:p>
        </p:txBody>
      </p:sp>
    </p:spTree>
    <p:extLst>
      <p:ext uri="{BB962C8B-B14F-4D97-AF65-F5344CB8AC3E}">
        <p14:creationId xmlns:p14="http://schemas.microsoft.com/office/powerpoint/2010/main" val="340131073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ita">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A5C37098-CEB2-1E45-989B-3DD92F3B1A30}"/>
              </a:ext>
            </a:extLst>
          </p:cNvPr>
          <p:cNvSpPr>
            <a:spLocks noGrp="1"/>
          </p:cNvSpPr>
          <p:nvPr>
            <p:ph type="title"/>
          </p:nvPr>
        </p:nvSpPr>
        <p:spPr>
          <a:xfrm>
            <a:off x="964022" y="2476500"/>
            <a:ext cx="6688528" cy="3649980"/>
          </a:xfrm>
          <a:prstGeom prst="rect">
            <a:avLst/>
          </a:prstGeom>
          <a:ln>
            <a:noFill/>
          </a:ln>
        </p:spPr>
        <p:txBody>
          <a:bodyPr lIns="0" tIns="0" rIns="0" bIns="0" rtlCol="0" anchor="t" anchorCtr="0">
            <a:normAutofit/>
          </a:bodyPr>
          <a:lstStyle>
            <a:lvl1pPr>
              <a:lnSpc>
                <a:spcPct val="100000"/>
              </a:lnSpc>
              <a:defRPr sz="2800" b="0" i="0">
                <a:solidFill>
                  <a:schemeClr val="bg1"/>
                </a:solidFill>
                <a:latin typeface="+mn-lt"/>
              </a:defRPr>
            </a:lvl1pPr>
          </a:lstStyle>
          <a:p>
            <a:pPr rtl="0"/>
            <a:r>
              <a:rPr lang="es-ES" noProof="0"/>
              <a:t>Haga clic para modificar el estilo de título del patrón</a:t>
            </a:r>
            <a:endParaRPr lang="es-ES" noProof="0" dirty="0"/>
          </a:p>
        </p:txBody>
      </p:sp>
      <p:sp>
        <p:nvSpPr>
          <p:cNvPr id="10" name="Cuadro de texto 9">
            <a:extLst>
              <a:ext uri="{FF2B5EF4-FFF2-40B4-BE49-F238E27FC236}">
                <a16:creationId xmlns:a16="http://schemas.microsoft.com/office/drawing/2014/main" id="{E902327D-DBD4-7A4E-ABF2-A946A559A8AD}"/>
              </a:ext>
            </a:extLst>
          </p:cNvPr>
          <p:cNvSpPr txBox="1"/>
          <p:nvPr userDrawn="1"/>
        </p:nvSpPr>
        <p:spPr>
          <a:xfrm>
            <a:off x="1224247" y="891450"/>
            <a:ext cx="1589372" cy="3170099"/>
          </a:xfrm>
          <a:prstGeom prst="rect">
            <a:avLst/>
          </a:prstGeom>
          <a:noFill/>
        </p:spPr>
        <p:txBody>
          <a:bodyPr wrap="square" rtlCol="0">
            <a:spAutoFit/>
          </a:bodyPr>
          <a:lstStyle/>
          <a:p>
            <a:pPr rtl="0"/>
            <a:r>
              <a:rPr lang="es-ES" sz="20000" b="1" noProof="0" dirty="0">
                <a:solidFill>
                  <a:schemeClr val="bg1"/>
                </a:solidFill>
              </a:rPr>
              <a:t>“</a:t>
            </a:r>
          </a:p>
        </p:txBody>
      </p:sp>
      <p:grpSp>
        <p:nvGrpSpPr>
          <p:cNvPr id="18" name="Grupo 17">
            <a:extLst>
              <a:ext uri="{FF2B5EF4-FFF2-40B4-BE49-F238E27FC236}">
                <a16:creationId xmlns:a16="http://schemas.microsoft.com/office/drawing/2014/main" id="{6ACB4ADD-D9F4-984E-B29D-A2CF6D19E810}"/>
              </a:ext>
            </a:extLst>
          </p:cNvPr>
          <p:cNvGrpSpPr/>
          <p:nvPr userDrawn="1"/>
        </p:nvGrpSpPr>
        <p:grpSpPr>
          <a:xfrm>
            <a:off x="7652550" y="0"/>
            <a:ext cx="4539448" cy="1714500"/>
            <a:chOff x="5612972" y="1"/>
            <a:chExt cx="6615961" cy="3672246"/>
          </a:xfrm>
        </p:grpSpPr>
        <p:sp>
          <p:nvSpPr>
            <p:cNvPr id="19" name="Autoforma 24">
              <a:extLst>
                <a:ext uri="{FF2B5EF4-FFF2-40B4-BE49-F238E27FC236}">
                  <a16:creationId xmlns:a16="http://schemas.microsoft.com/office/drawing/2014/main" id="{5017C477-A988-7041-8A67-3D8294D6AD7C}"/>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0" name="Forma libre 19">
              <a:extLst>
                <a:ext uri="{FF2B5EF4-FFF2-40B4-BE49-F238E27FC236}">
                  <a16:creationId xmlns:a16="http://schemas.microsoft.com/office/drawing/2014/main" id="{206D7F37-5DD1-A24E-9CCA-84B2A168554D}"/>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1" name="Forma libre 20">
              <a:extLst>
                <a:ext uri="{FF2B5EF4-FFF2-40B4-BE49-F238E27FC236}">
                  <a16:creationId xmlns:a16="http://schemas.microsoft.com/office/drawing/2014/main" id="{A6E321C8-096C-1B41-B14F-4CA7AE04BB1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2" name="Forma libre 21">
              <a:extLst>
                <a:ext uri="{FF2B5EF4-FFF2-40B4-BE49-F238E27FC236}">
                  <a16:creationId xmlns:a16="http://schemas.microsoft.com/office/drawing/2014/main" id="{32B3FDD4-EB13-F44F-99D0-BFAB06F00B3A}"/>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rgbClr val="44CBEF"/>
            </a:solidFill>
            <a:ln>
              <a:noFill/>
            </a:ln>
          </p:spPr>
          <p:txBody>
            <a:bodyPr rot="0" vert="horz" wrap="square" lIns="91440" tIns="45720" rIns="91440" bIns="45720" rtlCol="0" anchor="t" anchorCtr="0" upright="1">
              <a:noAutofit/>
            </a:bodyPr>
            <a:lstStyle/>
            <a:p>
              <a:pPr rtl="0"/>
              <a:endParaRPr lang="es-ES" noProof="0" dirty="0"/>
            </a:p>
          </p:txBody>
        </p:sp>
        <p:sp>
          <p:nvSpPr>
            <p:cNvPr id="23" name="Forma libre 22">
              <a:extLst>
                <a:ext uri="{FF2B5EF4-FFF2-40B4-BE49-F238E27FC236}">
                  <a16:creationId xmlns:a16="http://schemas.microsoft.com/office/drawing/2014/main" id="{A20BCBD2-A735-0C43-8C55-B384372AC62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grpSp>
        <p:nvGrpSpPr>
          <p:cNvPr id="24" name="Grupo 23">
            <a:extLst>
              <a:ext uri="{FF2B5EF4-FFF2-40B4-BE49-F238E27FC236}">
                <a16:creationId xmlns:a16="http://schemas.microsoft.com/office/drawing/2014/main" id="{669A90A7-BF26-684E-8C8B-638053DA1234}"/>
              </a:ext>
            </a:extLst>
          </p:cNvPr>
          <p:cNvGrpSpPr>
            <a:grpSpLocks/>
          </p:cNvGrpSpPr>
          <p:nvPr userDrawn="1"/>
        </p:nvGrpSpPr>
        <p:grpSpPr bwMode="auto">
          <a:xfrm flipV="1">
            <a:off x="0" y="0"/>
            <a:ext cx="2019883" cy="1954530"/>
            <a:chOff x="0" y="12289"/>
            <a:chExt cx="3550" cy="3551"/>
          </a:xfrm>
        </p:grpSpPr>
        <p:sp>
          <p:nvSpPr>
            <p:cNvPr id="25" name="Forma libre 24">
              <a:extLst>
                <a:ext uri="{FF2B5EF4-FFF2-40B4-BE49-F238E27FC236}">
                  <a16:creationId xmlns:a16="http://schemas.microsoft.com/office/drawing/2014/main" id="{861D8E86-886A-8744-BC4C-FE82B02438F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6" name="Forma libre 25">
              <a:extLst>
                <a:ext uri="{FF2B5EF4-FFF2-40B4-BE49-F238E27FC236}">
                  <a16:creationId xmlns:a16="http://schemas.microsoft.com/office/drawing/2014/main" id="{2D967470-E96E-8843-AAD2-E0C8B807793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rgbClr val="44CBE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7" name="Forma libre 26">
              <a:extLst>
                <a:ext uri="{FF2B5EF4-FFF2-40B4-BE49-F238E27FC236}">
                  <a16:creationId xmlns:a16="http://schemas.microsoft.com/office/drawing/2014/main" id="{C8A27D09-765D-3949-BCCA-238C3514D4CF}"/>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Tree>
    <p:extLst>
      <p:ext uri="{BB962C8B-B14F-4D97-AF65-F5344CB8AC3E}">
        <p14:creationId xmlns:p14="http://schemas.microsoft.com/office/powerpoint/2010/main" val="144782921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quipo">
    <p:spTree>
      <p:nvGrpSpPr>
        <p:cNvPr id="1" name=""/>
        <p:cNvGrpSpPr/>
        <p:nvPr/>
      </p:nvGrpSpPr>
      <p:grpSpPr>
        <a:xfrm>
          <a:off x="0" y="0"/>
          <a:ext cx="0" cy="0"/>
          <a:chOff x="0" y="0"/>
          <a:chExt cx="0" cy="0"/>
        </a:xfrm>
      </p:grpSpPr>
      <p:grpSp>
        <p:nvGrpSpPr>
          <p:cNvPr id="25" name="Grupo 24">
            <a:extLst>
              <a:ext uri="{FF2B5EF4-FFF2-40B4-BE49-F238E27FC236}">
                <a16:creationId xmlns:a16="http://schemas.microsoft.com/office/drawing/2014/main" id="{A7D9F21A-75CF-6045-8FA1-C4F4E21B699C}"/>
              </a:ext>
            </a:extLst>
          </p:cNvPr>
          <p:cNvGrpSpPr>
            <a:grpSpLocks/>
          </p:cNvGrpSpPr>
          <p:nvPr userDrawn="1"/>
        </p:nvGrpSpPr>
        <p:grpSpPr bwMode="auto">
          <a:xfrm flipV="1">
            <a:off x="0" y="61"/>
            <a:ext cx="1691640" cy="2035640"/>
            <a:chOff x="0" y="12289"/>
            <a:chExt cx="3666" cy="3618"/>
          </a:xfrm>
        </p:grpSpPr>
        <p:sp>
          <p:nvSpPr>
            <p:cNvPr id="26" name="Forma libre 25">
              <a:extLst>
                <a:ext uri="{FF2B5EF4-FFF2-40B4-BE49-F238E27FC236}">
                  <a16:creationId xmlns:a16="http://schemas.microsoft.com/office/drawing/2014/main" id="{AEA7E377-BB07-FA43-B532-10A92EE030B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7" name="Forma libre 26">
              <a:extLst>
                <a:ext uri="{FF2B5EF4-FFF2-40B4-BE49-F238E27FC236}">
                  <a16:creationId xmlns:a16="http://schemas.microsoft.com/office/drawing/2014/main" id="{F18DE645-B3D5-2F4E-AAD6-002FEF13A310}"/>
                </a:ext>
              </a:extLst>
            </p:cNvPr>
            <p:cNvSpPr>
              <a:spLocks/>
            </p:cNvSpPr>
            <p:nvPr/>
          </p:nvSpPr>
          <p:spPr bwMode="auto">
            <a:xfrm>
              <a:off x="0" y="14745"/>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rgbClr val="44CBE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solidFill>
                  <a:schemeClr val="tx1"/>
                </a:solidFill>
              </a:endParaRPr>
            </a:p>
          </p:txBody>
        </p:sp>
        <p:sp>
          <p:nvSpPr>
            <p:cNvPr id="36" name="Forma libre 35">
              <a:extLst>
                <a:ext uri="{FF2B5EF4-FFF2-40B4-BE49-F238E27FC236}">
                  <a16:creationId xmlns:a16="http://schemas.microsoft.com/office/drawing/2014/main" id="{B90F6499-BA50-2340-A026-32C79B6BFAF4}"/>
                </a:ext>
              </a:extLst>
            </p:cNvPr>
            <p:cNvSpPr>
              <a:spLocks/>
            </p:cNvSpPr>
            <p:nvPr/>
          </p:nvSpPr>
          <p:spPr bwMode="auto">
            <a:xfrm>
              <a:off x="1337" y="14742"/>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
        <p:nvSpPr>
          <p:cNvPr id="38" name="Marcador de posición de imagen 25">
            <a:extLst>
              <a:ext uri="{FF2B5EF4-FFF2-40B4-BE49-F238E27FC236}">
                <a16:creationId xmlns:a16="http://schemas.microsoft.com/office/drawing/2014/main" id="{2274C164-503B-E746-A155-849A9BC2406E}"/>
              </a:ext>
            </a:extLst>
          </p:cNvPr>
          <p:cNvSpPr>
            <a:spLocks noGrp="1"/>
          </p:cNvSpPr>
          <p:nvPr>
            <p:ph type="pic" sz="quarter" idx="18"/>
          </p:nvPr>
        </p:nvSpPr>
        <p:spPr>
          <a:xfrm>
            <a:off x="954268" y="2572883"/>
            <a:ext cx="2118245" cy="2037217"/>
          </a:xfrm>
          <a:prstGeom prst="rect">
            <a:avLst/>
          </a:prstGeom>
        </p:spPr>
        <p:txBody>
          <a:bodyPr rtlCol="0"/>
          <a:lstStyle/>
          <a:p>
            <a:pPr rtl="0"/>
            <a:r>
              <a:rPr lang="es-ES" noProof="0"/>
              <a:t>Haga clic en el icono para agregar una imagen</a:t>
            </a:r>
            <a:endParaRPr lang="es-ES" noProof="0" dirty="0"/>
          </a:p>
        </p:txBody>
      </p:sp>
      <p:sp>
        <p:nvSpPr>
          <p:cNvPr id="61" name="Título 1">
            <a:extLst>
              <a:ext uri="{FF2B5EF4-FFF2-40B4-BE49-F238E27FC236}">
                <a16:creationId xmlns:a16="http://schemas.microsoft.com/office/drawing/2014/main" id="{E2F20AFE-B282-5146-B0D6-F2FC1B6D303E}"/>
              </a:ext>
            </a:extLst>
          </p:cNvPr>
          <p:cNvSpPr>
            <a:spLocks noGrp="1"/>
          </p:cNvSpPr>
          <p:nvPr>
            <p:ph type="title"/>
          </p:nvPr>
        </p:nvSpPr>
        <p:spPr>
          <a:xfrm>
            <a:off x="1241969" y="1554211"/>
            <a:ext cx="6218992"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s-ES" noProof="0" dirty="0"/>
              <a:t>Haga clic para modificar el estilo de título del patrón</a:t>
            </a:r>
          </a:p>
        </p:txBody>
      </p:sp>
      <p:cxnSp>
        <p:nvCxnSpPr>
          <p:cNvPr id="62" name="Conector recto 61">
            <a:extLst>
              <a:ext uri="{FF2B5EF4-FFF2-40B4-BE49-F238E27FC236}">
                <a16:creationId xmlns:a16="http://schemas.microsoft.com/office/drawing/2014/main" id="{F777D2F0-DE3F-8343-B97A-E7FA440532FD}"/>
              </a:ext>
            </a:extLst>
          </p:cNvPr>
          <p:cNvCxnSpPr>
            <a:cxnSpLocks/>
          </p:cNvCxnSpPr>
          <p:nvPr userDrawn="1"/>
        </p:nvCxnSpPr>
        <p:spPr>
          <a:xfrm>
            <a:off x="1295400" y="2236288"/>
            <a:ext cx="2133600" cy="0"/>
          </a:xfrm>
          <a:prstGeom prst="line">
            <a:avLst/>
          </a:prstGeom>
          <a:ln w="101600">
            <a:solidFill>
              <a:schemeClr val="tx1"/>
            </a:solidFill>
          </a:ln>
        </p:spPr>
        <p:style>
          <a:lnRef idx="1">
            <a:schemeClr val="dk1"/>
          </a:lnRef>
          <a:fillRef idx="0">
            <a:schemeClr val="dk1"/>
          </a:fillRef>
          <a:effectRef idx="0">
            <a:schemeClr val="dk1"/>
          </a:effectRef>
          <a:fontRef idx="minor">
            <a:schemeClr val="tx1"/>
          </a:fontRef>
        </p:style>
      </p:cxnSp>
      <p:sp>
        <p:nvSpPr>
          <p:cNvPr id="63" name="Marcador de posición de imagen 25">
            <a:extLst>
              <a:ext uri="{FF2B5EF4-FFF2-40B4-BE49-F238E27FC236}">
                <a16:creationId xmlns:a16="http://schemas.microsoft.com/office/drawing/2014/main" id="{AF1B5ED8-33F6-FB44-AA92-F0D227BB310C}"/>
              </a:ext>
            </a:extLst>
          </p:cNvPr>
          <p:cNvSpPr>
            <a:spLocks noGrp="1"/>
          </p:cNvSpPr>
          <p:nvPr>
            <p:ph type="pic" sz="quarter" idx="24"/>
          </p:nvPr>
        </p:nvSpPr>
        <p:spPr>
          <a:xfrm>
            <a:off x="3658280" y="2572883"/>
            <a:ext cx="2118245" cy="2037217"/>
          </a:xfrm>
          <a:prstGeom prst="rect">
            <a:avLst/>
          </a:prstGeom>
        </p:spPr>
        <p:txBody>
          <a:bodyPr rtlCol="0"/>
          <a:lstStyle/>
          <a:p>
            <a:pPr rtl="0"/>
            <a:r>
              <a:rPr lang="es-ES" noProof="0"/>
              <a:t>Haga clic en el icono para agregar una imagen</a:t>
            </a:r>
            <a:endParaRPr lang="es-ES" noProof="0" dirty="0"/>
          </a:p>
        </p:txBody>
      </p:sp>
      <p:sp>
        <p:nvSpPr>
          <p:cNvPr id="72" name="Marcador de texto 29">
            <a:extLst>
              <a:ext uri="{FF2B5EF4-FFF2-40B4-BE49-F238E27FC236}">
                <a16:creationId xmlns:a16="http://schemas.microsoft.com/office/drawing/2014/main" id="{0D824BDD-2D23-C943-8FE9-60B7B23B5ECD}"/>
              </a:ext>
            </a:extLst>
          </p:cNvPr>
          <p:cNvSpPr>
            <a:spLocks noGrp="1"/>
          </p:cNvSpPr>
          <p:nvPr>
            <p:ph type="body" sz="quarter" idx="12"/>
          </p:nvPr>
        </p:nvSpPr>
        <p:spPr>
          <a:xfrm>
            <a:off x="952500" y="5393169"/>
            <a:ext cx="2133600"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73" name="Marcador de texto 29">
            <a:extLst>
              <a:ext uri="{FF2B5EF4-FFF2-40B4-BE49-F238E27FC236}">
                <a16:creationId xmlns:a16="http://schemas.microsoft.com/office/drawing/2014/main" id="{2F3D441E-DFB1-084B-8192-C6CBECCA40B9}"/>
              </a:ext>
            </a:extLst>
          </p:cNvPr>
          <p:cNvSpPr>
            <a:spLocks noGrp="1"/>
          </p:cNvSpPr>
          <p:nvPr>
            <p:ph type="body" sz="quarter" idx="11"/>
          </p:nvPr>
        </p:nvSpPr>
        <p:spPr>
          <a:xfrm>
            <a:off x="952500" y="4986745"/>
            <a:ext cx="2133600"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74" name="Marcador de texto 29">
            <a:extLst>
              <a:ext uri="{FF2B5EF4-FFF2-40B4-BE49-F238E27FC236}">
                <a16:creationId xmlns:a16="http://schemas.microsoft.com/office/drawing/2014/main" id="{25797825-E7AE-2C41-A965-E6F0D70D9747}"/>
              </a:ext>
            </a:extLst>
          </p:cNvPr>
          <p:cNvSpPr>
            <a:spLocks noGrp="1"/>
          </p:cNvSpPr>
          <p:nvPr>
            <p:ph type="body" sz="quarter" idx="13"/>
          </p:nvPr>
        </p:nvSpPr>
        <p:spPr>
          <a:xfrm>
            <a:off x="3663042" y="5393169"/>
            <a:ext cx="2128157"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75" name="Marcador de texto 29">
            <a:extLst>
              <a:ext uri="{FF2B5EF4-FFF2-40B4-BE49-F238E27FC236}">
                <a16:creationId xmlns:a16="http://schemas.microsoft.com/office/drawing/2014/main" id="{63C1927C-E23B-204E-9F3A-2A67D2BF702C}"/>
              </a:ext>
            </a:extLst>
          </p:cNvPr>
          <p:cNvSpPr>
            <a:spLocks noGrp="1"/>
          </p:cNvSpPr>
          <p:nvPr>
            <p:ph type="body" sz="quarter" idx="15"/>
          </p:nvPr>
        </p:nvSpPr>
        <p:spPr>
          <a:xfrm>
            <a:off x="3663042" y="4986745"/>
            <a:ext cx="2128157"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76" name="Marcador de texto 29">
            <a:extLst>
              <a:ext uri="{FF2B5EF4-FFF2-40B4-BE49-F238E27FC236}">
                <a16:creationId xmlns:a16="http://schemas.microsoft.com/office/drawing/2014/main" id="{EC81F0F5-C204-7248-A336-A655814A8A34}"/>
              </a:ext>
            </a:extLst>
          </p:cNvPr>
          <p:cNvSpPr>
            <a:spLocks noGrp="1"/>
          </p:cNvSpPr>
          <p:nvPr>
            <p:ph type="body" sz="quarter" idx="16"/>
          </p:nvPr>
        </p:nvSpPr>
        <p:spPr>
          <a:xfrm>
            <a:off x="6367054" y="5393169"/>
            <a:ext cx="2129245"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77" name="Marcador de texto 29">
            <a:extLst>
              <a:ext uri="{FF2B5EF4-FFF2-40B4-BE49-F238E27FC236}">
                <a16:creationId xmlns:a16="http://schemas.microsoft.com/office/drawing/2014/main" id="{C9FEF82E-4E9C-8343-9D36-C4A00D7137CC}"/>
              </a:ext>
            </a:extLst>
          </p:cNvPr>
          <p:cNvSpPr>
            <a:spLocks noGrp="1"/>
          </p:cNvSpPr>
          <p:nvPr>
            <p:ph type="body" sz="quarter" idx="31"/>
          </p:nvPr>
        </p:nvSpPr>
        <p:spPr>
          <a:xfrm>
            <a:off x="6367054" y="4986745"/>
            <a:ext cx="2129245"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78" name="Marcador de texto 29">
            <a:extLst>
              <a:ext uri="{FF2B5EF4-FFF2-40B4-BE49-F238E27FC236}">
                <a16:creationId xmlns:a16="http://schemas.microsoft.com/office/drawing/2014/main" id="{F8AF6664-A005-7A42-9AEF-C5AA5603E49D}"/>
              </a:ext>
            </a:extLst>
          </p:cNvPr>
          <p:cNvSpPr>
            <a:spLocks noGrp="1"/>
          </p:cNvSpPr>
          <p:nvPr>
            <p:ph type="body" sz="quarter" idx="19"/>
          </p:nvPr>
        </p:nvSpPr>
        <p:spPr>
          <a:xfrm>
            <a:off x="9110254" y="5393169"/>
            <a:ext cx="2129245"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79" name="Marcador de texto 29">
            <a:extLst>
              <a:ext uri="{FF2B5EF4-FFF2-40B4-BE49-F238E27FC236}">
                <a16:creationId xmlns:a16="http://schemas.microsoft.com/office/drawing/2014/main" id="{5F6C1E52-E2B6-5F45-A863-5BB35ABAFCD6}"/>
              </a:ext>
            </a:extLst>
          </p:cNvPr>
          <p:cNvSpPr>
            <a:spLocks noGrp="1"/>
          </p:cNvSpPr>
          <p:nvPr>
            <p:ph type="body" sz="quarter" idx="21"/>
          </p:nvPr>
        </p:nvSpPr>
        <p:spPr>
          <a:xfrm>
            <a:off x="9110254" y="4986745"/>
            <a:ext cx="2129245"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grpSp>
        <p:nvGrpSpPr>
          <p:cNvPr id="23" name="Grupo 22">
            <a:extLst>
              <a:ext uri="{FF2B5EF4-FFF2-40B4-BE49-F238E27FC236}">
                <a16:creationId xmlns:a16="http://schemas.microsoft.com/office/drawing/2014/main" id="{EFD0B2D5-B3C2-D847-A220-86CB6A37E418}"/>
              </a:ext>
            </a:extLst>
          </p:cNvPr>
          <p:cNvGrpSpPr/>
          <p:nvPr userDrawn="1"/>
        </p:nvGrpSpPr>
        <p:grpSpPr>
          <a:xfrm>
            <a:off x="8218170" y="0"/>
            <a:ext cx="3973827" cy="1554211"/>
            <a:chOff x="5612972" y="1"/>
            <a:chExt cx="6615961" cy="3672246"/>
          </a:xfrm>
        </p:grpSpPr>
        <p:sp>
          <p:nvSpPr>
            <p:cNvPr id="28" name="Autoforma 24">
              <a:extLst>
                <a:ext uri="{FF2B5EF4-FFF2-40B4-BE49-F238E27FC236}">
                  <a16:creationId xmlns:a16="http://schemas.microsoft.com/office/drawing/2014/main" id="{A7FD25A4-760F-814C-915F-DD6E89CA3A40}"/>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9" name="Forma libre 28">
              <a:extLst>
                <a:ext uri="{FF2B5EF4-FFF2-40B4-BE49-F238E27FC236}">
                  <a16:creationId xmlns:a16="http://schemas.microsoft.com/office/drawing/2014/main" id="{A0CC8369-E81F-D447-87D8-1AF0C58EAC07}"/>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30" name="Forma libre 29">
              <a:extLst>
                <a:ext uri="{FF2B5EF4-FFF2-40B4-BE49-F238E27FC236}">
                  <a16:creationId xmlns:a16="http://schemas.microsoft.com/office/drawing/2014/main" id="{C41CA81E-EF54-D048-8775-CD4AB37A7DF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31" name="Forma libre 30">
              <a:extLst>
                <a:ext uri="{FF2B5EF4-FFF2-40B4-BE49-F238E27FC236}">
                  <a16:creationId xmlns:a16="http://schemas.microsoft.com/office/drawing/2014/main" id="{D95A4B85-923E-B641-B239-2A1999AB294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rgbClr val="44CBEF"/>
            </a:solidFill>
            <a:ln>
              <a:noFill/>
            </a:ln>
          </p:spPr>
          <p:txBody>
            <a:bodyPr rot="0" vert="horz" wrap="square" lIns="91440" tIns="45720" rIns="91440" bIns="45720" rtlCol="0" anchor="t" anchorCtr="0" upright="1">
              <a:noAutofit/>
            </a:bodyPr>
            <a:lstStyle/>
            <a:p>
              <a:pPr rtl="0"/>
              <a:endParaRPr lang="es-ES" noProof="0" dirty="0"/>
            </a:p>
          </p:txBody>
        </p:sp>
        <p:sp>
          <p:nvSpPr>
            <p:cNvPr id="32" name="Forma libre 31">
              <a:extLst>
                <a:ext uri="{FF2B5EF4-FFF2-40B4-BE49-F238E27FC236}">
                  <a16:creationId xmlns:a16="http://schemas.microsoft.com/office/drawing/2014/main" id="{501386DC-76EB-F34E-AD0E-22957D3B38D5}"/>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
        <p:nvSpPr>
          <p:cNvPr id="66" name="Marcador de posición de imagen 25">
            <a:extLst>
              <a:ext uri="{FF2B5EF4-FFF2-40B4-BE49-F238E27FC236}">
                <a16:creationId xmlns:a16="http://schemas.microsoft.com/office/drawing/2014/main" id="{2D21D633-C51E-E94E-BAE3-96F52F76E496}"/>
              </a:ext>
            </a:extLst>
          </p:cNvPr>
          <p:cNvSpPr>
            <a:spLocks noGrp="1"/>
          </p:cNvSpPr>
          <p:nvPr>
            <p:ph type="pic" sz="quarter" idx="27"/>
          </p:nvPr>
        </p:nvSpPr>
        <p:spPr>
          <a:xfrm>
            <a:off x="6362292" y="2572883"/>
            <a:ext cx="2118245" cy="2037217"/>
          </a:xfrm>
          <a:prstGeom prst="rect">
            <a:avLst/>
          </a:prstGeom>
        </p:spPr>
        <p:txBody>
          <a:bodyPr rtlCol="0"/>
          <a:lstStyle/>
          <a:p>
            <a:pPr rtl="0"/>
            <a:r>
              <a:rPr lang="es-ES" noProof="0"/>
              <a:t>Haga clic en el icono para agregar una imagen</a:t>
            </a:r>
            <a:endParaRPr lang="es-ES" noProof="0" dirty="0"/>
          </a:p>
        </p:txBody>
      </p:sp>
      <p:sp>
        <p:nvSpPr>
          <p:cNvPr id="69" name="Marcador de posición de imagen 25">
            <a:extLst>
              <a:ext uri="{FF2B5EF4-FFF2-40B4-BE49-F238E27FC236}">
                <a16:creationId xmlns:a16="http://schemas.microsoft.com/office/drawing/2014/main" id="{639EFA5A-9C69-DF4D-81B7-FA1F8CCCF934}"/>
              </a:ext>
            </a:extLst>
          </p:cNvPr>
          <p:cNvSpPr>
            <a:spLocks noGrp="1"/>
          </p:cNvSpPr>
          <p:nvPr>
            <p:ph type="pic" sz="quarter" idx="30"/>
          </p:nvPr>
        </p:nvSpPr>
        <p:spPr>
          <a:xfrm>
            <a:off x="9112023" y="2572883"/>
            <a:ext cx="2118245" cy="2037217"/>
          </a:xfrm>
          <a:prstGeom prst="rect">
            <a:avLst/>
          </a:prstGeom>
        </p:spPr>
        <p:txBody>
          <a:bodyPr rtlCol="0"/>
          <a:lstStyle/>
          <a:p>
            <a:pPr rtl="0"/>
            <a:r>
              <a:rPr lang="es-ES" noProof="0"/>
              <a:t>Haga clic en el icono para agregar una imagen</a:t>
            </a:r>
            <a:endParaRPr lang="es-ES" noProof="0" dirty="0"/>
          </a:p>
        </p:txBody>
      </p:sp>
      <p:sp>
        <p:nvSpPr>
          <p:cNvPr id="2" name="Marcador de fecha 1">
            <a:extLst>
              <a:ext uri="{FF2B5EF4-FFF2-40B4-BE49-F238E27FC236}">
                <a16:creationId xmlns:a16="http://schemas.microsoft.com/office/drawing/2014/main" id="{8ED89364-B1CB-4E72-A6BB-95A34B50661C}"/>
              </a:ext>
            </a:extLst>
          </p:cNvPr>
          <p:cNvSpPr>
            <a:spLocks noGrp="1"/>
          </p:cNvSpPr>
          <p:nvPr>
            <p:ph type="dt" sz="half" idx="32"/>
          </p:nvPr>
        </p:nvSpPr>
        <p:spPr/>
        <p:txBody>
          <a:bodyPr rtlCol="0"/>
          <a:lstStyle/>
          <a:p>
            <a:pPr rtl="0"/>
            <a:endParaRPr lang="es-ES" noProof="0" dirty="0">
              <a:latin typeface="+mn-lt"/>
            </a:endParaRPr>
          </a:p>
        </p:txBody>
      </p:sp>
      <p:sp>
        <p:nvSpPr>
          <p:cNvPr id="3" name="Marcador de pie de página 2">
            <a:extLst>
              <a:ext uri="{FF2B5EF4-FFF2-40B4-BE49-F238E27FC236}">
                <a16:creationId xmlns:a16="http://schemas.microsoft.com/office/drawing/2014/main" id="{8E09328F-B310-4BF3-883E-BA9A39676AF2}"/>
              </a:ext>
            </a:extLst>
          </p:cNvPr>
          <p:cNvSpPr>
            <a:spLocks noGrp="1"/>
          </p:cNvSpPr>
          <p:nvPr>
            <p:ph type="ftr" sz="quarter" idx="33"/>
          </p:nvPr>
        </p:nvSpPr>
        <p:spPr/>
        <p:txBody>
          <a:bodyPr rtlCol="0"/>
          <a:lstStyle/>
          <a:p>
            <a:pPr rtl="0"/>
            <a:endParaRPr lang="es-ES" b="0" noProof="0" dirty="0"/>
          </a:p>
        </p:txBody>
      </p:sp>
      <p:sp>
        <p:nvSpPr>
          <p:cNvPr id="4" name="Marcador de número de diapositiva 3">
            <a:extLst>
              <a:ext uri="{FF2B5EF4-FFF2-40B4-BE49-F238E27FC236}">
                <a16:creationId xmlns:a16="http://schemas.microsoft.com/office/drawing/2014/main" id="{04192EF2-9336-43EF-A365-1F54000F7DE9}"/>
              </a:ext>
            </a:extLst>
          </p:cNvPr>
          <p:cNvSpPr>
            <a:spLocks noGrp="1"/>
          </p:cNvSpPr>
          <p:nvPr>
            <p:ph type="sldNum" sz="quarter" idx="34"/>
          </p:nvPr>
        </p:nvSpPr>
        <p:spPr/>
        <p:txBody>
          <a:bodyPr rtlCol="0"/>
          <a:lstStyle/>
          <a:p>
            <a:pPr rtl="0"/>
            <a:fld id="{294A09A9-5501-47C1-A89A-A340965A2BE2}" type="slidenum">
              <a:rPr lang="es-ES" noProof="0" smtClean="0"/>
              <a:pPr rtl="0"/>
              <a:t>‹#›</a:t>
            </a:fld>
            <a:endParaRPr lang="es-ES" noProof="0" dirty="0"/>
          </a:p>
        </p:txBody>
      </p:sp>
    </p:spTree>
    <p:extLst>
      <p:ext uri="{BB962C8B-B14F-4D97-AF65-F5344CB8AC3E}">
        <p14:creationId xmlns:p14="http://schemas.microsoft.com/office/powerpoint/2010/main" val="9963624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304" userDrawn="1">
          <p15:clr>
            <a:srgbClr val="FBAE40"/>
          </p15:clr>
        </p15:guide>
        <p15:guide id="4" pos="4008" userDrawn="1">
          <p15:clr>
            <a:srgbClr val="FBAE40"/>
          </p15:clr>
        </p15:guide>
        <p15:guide id="5" pos="1944" userDrawn="1">
          <p15:clr>
            <a:srgbClr val="FBAE40"/>
          </p15:clr>
        </p15:guide>
        <p15:guide id="6" pos="3648" userDrawn="1">
          <p15:clr>
            <a:srgbClr val="FBAE40"/>
          </p15:clr>
        </p15:guide>
        <p15:guide id="7" orient="horz" pos="1392" userDrawn="1">
          <p15:clr>
            <a:srgbClr val="FBAE40"/>
          </p15:clr>
        </p15:guide>
        <p15:guide id="8" orient="horz" pos="552" userDrawn="1">
          <p15:clr>
            <a:srgbClr val="FBAE40"/>
          </p15:clr>
        </p15:guide>
        <p15:guide id="9" orient="horz" pos="1224" userDrawn="1">
          <p15:clr>
            <a:srgbClr val="FBAE40"/>
          </p15:clr>
        </p15:guide>
        <p15:guide id="10" pos="5352" userDrawn="1">
          <p15:clr>
            <a:srgbClr val="FBAE40"/>
          </p15:clr>
        </p15:guide>
        <p15:guide id="11" pos="5736" userDrawn="1">
          <p15:clr>
            <a:srgbClr val="FBAE40"/>
          </p15:clr>
        </p15:guide>
        <p15:guide id="12" orient="horz" pos="2904" userDrawn="1">
          <p15:clr>
            <a:srgbClr val="FBAE40"/>
          </p15:clr>
        </p15:guide>
        <p15:guide id="13" orient="horz" pos="160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scala de tiempo ">
    <p:spTree>
      <p:nvGrpSpPr>
        <p:cNvPr id="1" name=""/>
        <p:cNvGrpSpPr/>
        <p:nvPr/>
      </p:nvGrpSpPr>
      <p:grpSpPr>
        <a:xfrm>
          <a:off x="0" y="0"/>
          <a:ext cx="0" cy="0"/>
          <a:chOff x="0" y="0"/>
          <a:chExt cx="0" cy="0"/>
        </a:xfrm>
      </p:grpSpPr>
      <p:cxnSp>
        <p:nvCxnSpPr>
          <p:cNvPr id="21" name="Conector recto 20">
            <a:extLst>
              <a:ext uri="{FF2B5EF4-FFF2-40B4-BE49-F238E27FC236}">
                <a16:creationId xmlns:a16="http://schemas.microsoft.com/office/drawing/2014/main" id="{040046AF-E5BF-854D-9986-7C3019770FE7}"/>
              </a:ext>
            </a:extLst>
          </p:cNvPr>
          <p:cNvCxnSpPr>
            <a:cxnSpLocks/>
          </p:cNvCxnSpPr>
          <p:nvPr userDrawn="1"/>
        </p:nvCxnSpPr>
        <p:spPr>
          <a:xfrm flipH="1">
            <a:off x="1045959" y="2213783"/>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Conector recto 25">
            <a:extLst>
              <a:ext uri="{FF2B5EF4-FFF2-40B4-BE49-F238E27FC236}">
                <a16:creationId xmlns:a16="http://schemas.microsoft.com/office/drawing/2014/main" id="{76CA14A6-0144-BC49-A8D4-C979D13258C0}"/>
              </a:ext>
            </a:extLst>
          </p:cNvPr>
          <p:cNvCxnSpPr>
            <a:cxnSpLocks/>
          </p:cNvCxnSpPr>
          <p:nvPr userDrawn="1"/>
        </p:nvCxnSpPr>
        <p:spPr>
          <a:xfrm flipH="1">
            <a:off x="6180493" y="2213783"/>
            <a:ext cx="11102"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Conector recto 27">
            <a:extLst>
              <a:ext uri="{FF2B5EF4-FFF2-40B4-BE49-F238E27FC236}">
                <a16:creationId xmlns:a16="http://schemas.microsoft.com/office/drawing/2014/main" id="{FA582FC2-A135-5743-B9C0-6AC7225B42E1}"/>
              </a:ext>
            </a:extLst>
          </p:cNvPr>
          <p:cNvCxnSpPr>
            <a:cxnSpLocks/>
          </p:cNvCxnSpPr>
          <p:nvPr userDrawn="1"/>
        </p:nvCxnSpPr>
        <p:spPr>
          <a:xfrm flipH="1">
            <a:off x="8745623" y="3904712"/>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Conector recto 23">
            <a:extLst>
              <a:ext uri="{FF2B5EF4-FFF2-40B4-BE49-F238E27FC236}">
                <a16:creationId xmlns:a16="http://schemas.microsoft.com/office/drawing/2014/main" id="{77C43222-5868-0247-838F-58F4F6C8EE75}"/>
              </a:ext>
            </a:extLst>
          </p:cNvPr>
          <p:cNvCxnSpPr>
            <a:cxnSpLocks/>
          </p:cNvCxnSpPr>
          <p:nvPr userDrawn="1"/>
        </p:nvCxnSpPr>
        <p:spPr>
          <a:xfrm flipH="1">
            <a:off x="3611089" y="3895941"/>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Título 1">
            <a:extLst>
              <a:ext uri="{FF2B5EF4-FFF2-40B4-BE49-F238E27FC236}">
                <a16:creationId xmlns:a16="http://schemas.microsoft.com/office/drawing/2014/main" id="{46EEE005-F78A-9D4F-B159-964376C387DD}"/>
              </a:ext>
            </a:extLst>
          </p:cNvPr>
          <p:cNvSpPr>
            <a:spLocks noGrp="1"/>
          </p:cNvSpPr>
          <p:nvPr>
            <p:ph type="title" hasCustomPrompt="1"/>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s-ES" noProof="0"/>
              <a:t>Haga clic para editar </a:t>
            </a:r>
          </a:p>
        </p:txBody>
      </p:sp>
      <p:sp>
        <p:nvSpPr>
          <p:cNvPr id="96" name="Marcador de texto 29">
            <a:extLst>
              <a:ext uri="{FF2B5EF4-FFF2-40B4-BE49-F238E27FC236}">
                <a16:creationId xmlns:a16="http://schemas.microsoft.com/office/drawing/2014/main" id="{FC61536F-8EA7-5A48-AF76-8B0E251BD8CB}"/>
              </a:ext>
            </a:extLst>
          </p:cNvPr>
          <p:cNvSpPr>
            <a:spLocks noGrp="1"/>
          </p:cNvSpPr>
          <p:nvPr>
            <p:ph type="body" sz="quarter" idx="12" hasCustomPrompt="1"/>
          </p:nvPr>
        </p:nvSpPr>
        <p:spPr>
          <a:xfrm>
            <a:off x="1296955" y="2934856"/>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editar </a:t>
            </a:r>
          </a:p>
        </p:txBody>
      </p:sp>
      <p:sp>
        <p:nvSpPr>
          <p:cNvPr id="97" name="Marcador de texto 29">
            <a:extLst>
              <a:ext uri="{FF2B5EF4-FFF2-40B4-BE49-F238E27FC236}">
                <a16:creationId xmlns:a16="http://schemas.microsoft.com/office/drawing/2014/main" id="{64FFD994-BD97-ED49-8607-286ECBB1CDA3}"/>
              </a:ext>
            </a:extLst>
          </p:cNvPr>
          <p:cNvSpPr>
            <a:spLocks noGrp="1"/>
          </p:cNvSpPr>
          <p:nvPr>
            <p:ph type="body" sz="quarter" idx="11" hasCustomPrompt="1"/>
          </p:nvPr>
        </p:nvSpPr>
        <p:spPr>
          <a:xfrm>
            <a:off x="1296955" y="2568686"/>
            <a:ext cx="2133600" cy="205837"/>
          </a:xfrm>
          <a:ln>
            <a:noFill/>
          </a:ln>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s-ES" noProof="0"/>
              <a:t>Haga clic para editar </a:t>
            </a:r>
          </a:p>
        </p:txBody>
      </p:sp>
      <p:sp>
        <p:nvSpPr>
          <p:cNvPr id="102" name="Marcador de texto 29">
            <a:extLst>
              <a:ext uri="{FF2B5EF4-FFF2-40B4-BE49-F238E27FC236}">
                <a16:creationId xmlns:a16="http://schemas.microsoft.com/office/drawing/2014/main" id="{D1ADE805-BFBC-ED47-B9CB-6CB2FF02E868}"/>
              </a:ext>
            </a:extLst>
          </p:cNvPr>
          <p:cNvSpPr>
            <a:spLocks noGrp="1"/>
          </p:cNvSpPr>
          <p:nvPr>
            <p:ph type="body" sz="quarter" idx="30" hasCustomPrompt="1"/>
          </p:nvPr>
        </p:nvSpPr>
        <p:spPr>
          <a:xfrm>
            <a:off x="3897799" y="5087328"/>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editar </a:t>
            </a:r>
          </a:p>
        </p:txBody>
      </p:sp>
      <p:sp>
        <p:nvSpPr>
          <p:cNvPr id="103" name="Marcador de texto 29">
            <a:extLst>
              <a:ext uri="{FF2B5EF4-FFF2-40B4-BE49-F238E27FC236}">
                <a16:creationId xmlns:a16="http://schemas.microsoft.com/office/drawing/2014/main" id="{334A3589-641F-F547-891B-149579153B75}"/>
              </a:ext>
            </a:extLst>
          </p:cNvPr>
          <p:cNvSpPr>
            <a:spLocks noGrp="1"/>
          </p:cNvSpPr>
          <p:nvPr>
            <p:ph type="body" sz="quarter" idx="31" hasCustomPrompt="1"/>
          </p:nvPr>
        </p:nvSpPr>
        <p:spPr>
          <a:xfrm>
            <a:off x="3897799"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rtl="0">
              <a:spcBef>
                <a:spcPts val="400"/>
              </a:spcBef>
              <a:buNone/>
            </a:pPr>
            <a:r>
              <a:rPr lang="es-ES" noProof="0"/>
              <a:t>Haga clic para editar </a:t>
            </a:r>
          </a:p>
        </p:txBody>
      </p:sp>
      <p:sp>
        <p:nvSpPr>
          <p:cNvPr id="106" name="Marcador de texto 29">
            <a:extLst>
              <a:ext uri="{FF2B5EF4-FFF2-40B4-BE49-F238E27FC236}">
                <a16:creationId xmlns:a16="http://schemas.microsoft.com/office/drawing/2014/main" id="{A63F8454-D12E-A641-ABD0-8977D3F5EC05}"/>
              </a:ext>
            </a:extLst>
          </p:cNvPr>
          <p:cNvSpPr>
            <a:spLocks noGrp="1"/>
          </p:cNvSpPr>
          <p:nvPr>
            <p:ph type="body" sz="quarter" idx="32" hasCustomPrompt="1"/>
          </p:nvPr>
        </p:nvSpPr>
        <p:spPr>
          <a:xfrm>
            <a:off x="9001711" y="5087328"/>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editar </a:t>
            </a:r>
          </a:p>
        </p:txBody>
      </p:sp>
      <p:sp>
        <p:nvSpPr>
          <p:cNvPr id="107" name="Marcador de texto 29">
            <a:extLst>
              <a:ext uri="{FF2B5EF4-FFF2-40B4-BE49-F238E27FC236}">
                <a16:creationId xmlns:a16="http://schemas.microsoft.com/office/drawing/2014/main" id="{F35AA15D-DBAD-9840-8764-A5B6D486A234}"/>
              </a:ext>
            </a:extLst>
          </p:cNvPr>
          <p:cNvSpPr>
            <a:spLocks noGrp="1"/>
          </p:cNvSpPr>
          <p:nvPr>
            <p:ph type="body" sz="quarter" idx="33" hasCustomPrompt="1"/>
          </p:nvPr>
        </p:nvSpPr>
        <p:spPr>
          <a:xfrm>
            <a:off x="9001711"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rtl="0">
              <a:spcBef>
                <a:spcPts val="400"/>
              </a:spcBef>
              <a:buNone/>
            </a:pPr>
            <a:r>
              <a:rPr lang="es-ES" noProof="0"/>
              <a:t>Haga clic para editar </a:t>
            </a:r>
          </a:p>
        </p:txBody>
      </p:sp>
      <p:sp>
        <p:nvSpPr>
          <p:cNvPr id="108" name="Marcador de texto 29">
            <a:extLst>
              <a:ext uri="{FF2B5EF4-FFF2-40B4-BE49-F238E27FC236}">
                <a16:creationId xmlns:a16="http://schemas.microsoft.com/office/drawing/2014/main" id="{8357CA0F-1A55-B145-8305-562F0DF22543}"/>
              </a:ext>
            </a:extLst>
          </p:cNvPr>
          <p:cNvSpPr>
            <a:spLocks noGrp="1"/>
          </p:cNvSpPr>
          <p:nvPr>
            <p:ph type="body" sz="quarter" idx="34" hasCustomPrompt="1"/>
          </p:nvPr>
        </p:nvSpPr>
        <p:spPr>
          <a:xfrm>
            <a:off x="6438143" y="2934856"/>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editar </a:t>
            </a:r>
          </a:p>
        </p:txBody>
      </p:sp>
      <p:sp>
        <p:nvSpPr>
          <p:cNvPr id="109" name="Marcador de texto 29">
            <a:extLst>
              <a:ext uri="{FF2B5EF4-FFF2-40B4-BE49-F238E27FC236}">
                <a16:creationId xmlns:a16="http://schemas.microsoft.com/office/drawing/2014/main" id="{D6C49F6F-AF28-8942-8442-8F54A1DC388B}"/>
              </a:ext>
            </a:extLst>
          </p:cNvPr>
          <p:cNvSpPr>
            <a:spLocks noGrp="1"/>
          </p:cNvSpPr>
          <p:nvPr>
            <p:ph type="body" sz="quarter" idx="35" hasCustomPrompt="1"/>
          </p:nvPr>
        </p:nvSpPr>
        <p:spPr>
          <a:xfrm>
            <a:off x="6438143" y="2568686"/>
            <a:ext cx="2133600" cy="205837"/>
          </a:xfrm>
          <a:ln>
            <a:noFill/>
          </a:ln>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s-ES" noProof="0"/>
              <a:t>Haga clic para editar </a:t>
            </a:r>
          </a:p>
        </p:txBody>
      </p:sp>
      <p:cxnSp>
        <p:nvCxnSpPr>
          <p:cNvPr id="8" name="Conector recto 7">
            <a:extLst>
              <a:ext uri="{FF2B5EF4-FFF2-40B4-BE49-F238E27FC236}">
                <a16:creationId xmlns:a16="http://schemas.microsoft.com/office/drawing/2014/main" id="{4CE2724A-BCA1-604F-9D18-BF05746408C2}"/>
              </a:ext>
            </a:extLst>
          </p:cNvPr>
          <p:cNvCxnSpPr/>
          <p:nvPr userDrawn="1"/>
        </p:nvCxnSpPr>
        <p:spPr>
          <a:xfrm>
            <a:off x="967689" y="3968780"/>
            <a:ext cx="10275477" cy="0"/>
          </a:xfrm>
          <a:prstGeom prst="line">
            <a:avLst/>
          </a:prstGeom>
          <a:ln w="165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4" name="Rectángulo 43">
            <a:extLst>
              <a:ext uri="{FF2B5EF4-FFF2-40B4-BE49-F238E27FC236}">
                <a16:creationId xmlns:a16="http://schemas.microsoft.com/office/drawing/2014/main" id="{4923D7D1-A9CC-C34C-86FF-43B5C8978712}"/>
              </a:ext>
            </a:extLst>
          </p:cNvPr>
          <p:cNvSpPr/>
          <p:nvPr userDrawn="1"/>
        </p:nvSpPr>
        <p:spPr>
          <a:xfrm>
            <a:off x="964323"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47" name="Rectángulo 46">
            <a:extLst>
              <a:ext uri="{FF2B5EF4-FFF2-40B4-BE49-F238E27FC236}">
                <a16:creationId xmlns:a16="http://schemas.microsoft.com/office/drawing/2014/main" id="{6119FF13-13AB-3448-B24E-58E18B3CE2B6}"/>
              </a:ext>
            </a:extLst>
          </p:cNvPr>
          <p:cNvSpPr/>
          <p:nvPr userDrawn="1"/>
        </p:nvSpPr>
        <p:spPr>
          <a:xfrm>
            <a:off x="3531590"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7" name="Rectángulo 26">
            <a:extLst>
              <a:ext uri="{FF2B5EF4-FFF2-40B4-BE49-F238E27FC236}">
                <a16:creationId xmlns:a16="http://schemas.microsoft.com/office/drawing/2014/main" id="{22F8F982-870E-AE44-B0D3-B3313BC48DB7}"/>
              </a:ext>
            </a:extLst>
          </p:cNvPr>
          <p:cNvSpPr/>
          <p:nvPr userDrawn="1"/>
        </p:nvSpPr>
        <p:spPr>
          <a:xfrm>
            <a:off x="6098857"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9" name="Rectángulo 28">
            <a:extLst>
              <a:ext uri="{FF2B5EF4-FFF2-40B4-BE49-F238E27FC236}">
                <a16:creationId xmlns:a16="http://schemas.microsoft.com/office/drawing/2014/main" id="{C549A137-DB5E-9C40-8C0A-ED607212022C}"/>
              </a:ext>
            </a:extLst>
          </p:cNvPr>
          <p:cNvSpPr/>
          <p:nvPr userDrawn="1"/>
        </p:nvSpPr>
        <p:spPr>
          <a:xfrm>
            <a:off x="8666124"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Marcador de fecha 1">
            <a:extLst>
              <a:ext uri="{FF2B5EF4-FFF2-40B4-BE49-F238E27FC236}">
                <a16:creationId xmlns:a16="http://schemas.microsoft.com/office/drawing/2014/main" id="{21DC2552-C347-4C3D-8C92-4A6981227C0E}"/>
              </a:ext>
            </a:extLst>
          </p:cNvPr>
          <p:cNvSpPr>
            <a:spLocks noGrp="1"/>
          </p:cNvSpPr>
          <p:nvPr>
            <p:ph type="dt" sz="half" idx="36"/>
          </p:nvPr>
        </p:nvSpPr>
        <p:spPr/>
        <p:txBody>
          <a:bodyPr rtlCol="0"/>
          <a:lstStyle/>
          <a:p>
            <a:pPr rtl="0"/>
            <a:endParaRPr lang="es-ES" noProof="0" dirty="0">
              <a:latin typeface="+mn-lt"/>
            </a:endParaRPr>
          </a:p>
        </p:txBody>
      </p:sp>
      <p:sp>
        <p:nvSpPr>
          <p:cNvPr id="3" name="Marcador de pie de página 2">
            <a:extLst>
              <a:ext uri="{FF2B5EF4-FFF2-40B4-BE49-F238E27FC236}">
                <a16:creationId xmlns:a16="http://schemas.microsoft.com/office/drawing/2014/main" id="{A5B7C35C-F3E4-4522-8711-16E4F9052C2C}"/>
              </a:ext>
            </a:extLst>
          </p:cNvPr>
          <p:cNvSpPr>
            <a:spLocks noGrp="1"/>
          </p:cNvSpPr>
          <p:nvPr>
            <p:ph type="ftr" sz="quarter" idx="37"/>
          </p:nvPr>
        </p:nvSpPr>
        <p:spPr/>
        <p:txBody>
          <a:bodyPr rtlCol="0"/>
          <a:lstStyle/>
          <a:p>
            <a:pPr rtl="0"/>
            <a:endParaRPr lang="es-ES" b="0" noProof="0" dirty="0"/>
          </a:p>
        </p:txBody>
      </p:sp>
      <p:sp>
        <p:nvSpPr>
          <p:cNvPr id="4" name="Marcador de número de diapositiva 3">
            <a:extLst>
              <a:ext uri="{FF2B5EF4-FFF2-40B4-BE49-F238E27FC236}">
                <a16:creationId xmlns:a16="http://schemas.microsoft.com/office/drawing/2014/main" id="{1F4D6BAD-56F4-42F1-A2B3-FDB73364FD40}"/>
              </a:ext>
            </a:extLst>
          </p:cNvPr>
          <p:cNvSpPr>
            <a:spLocks noGrp="1"/>
          </p:cNvSpPr>
          <p:nvPr>
            <p:ph type="sldNum" sz="quarter" idx="38"/>
          </p:nvPr>
        </p:nvSpPr>
        <p:spPr/>
        <p:txBody>
          <a:bodyPr rtlCol="0"/>
          <a:lstStyle/>
          <a:p>
            <a:pPr rtl="0"/>
            <a:fld id="{294A09A9-5501-47C1-A89A-A340965A2BE2}" type="slidenum">
              <a:rPr lang="es-ES" noProof="0" smtClean="0"/>
              <a:pPr rtl="0"/>
              <a:t>‹#›</a:t>
            </a:fld>
            <a:endParaRPr lang="es-ES" noProof="0">
              <a:latin typeface="+mn-lt"/>
            </a:endParaRPr>
          </a:p>
        </p:txBody>
      </p:sp>
      <p:grpSp>
        <p:nvGrpSpPr>
          <p:cNvPr id="7" name="Grupo 6">
            <a:extLst>
              <a:ext uri="{FF2B5EF4-FFF2-40B4-BE49-F238E27FC236}">
                <a16:creationId xmlns:a16="http://schemas.microsoft.com/office/drawing/2014/main" id="{0C221CEB-5B25-6154-D1C9-4DBFB1FEE426}"/>
              </a:ext>
            </a:extLst>
          </p:cNvPr>
          <p:cNvGrpSpPr/>
          <p:nvPr userDrawn="1"/>
        </p:nvGrpSpPr>
        <p:grpSpPr>
          <a:xfrm>
            <a:off x="8666124" y="1"/>
            <a:ext cx="3525874" cy="1401338"/>
            <a:chOff x="5612972" y="1"/>
            <a:chExt cx="6615961" cy="3672246"/>
          </a:xfrm>
        </p:grpSpPr>
        <p:sp>
          <p:nvSpPr>
            <p:cNvPr id="9" name="Autoforma 24">
              <a:extLst>
                <a:ext uri="{FF2B5EF4-FFF2-40B4-BE49-F238E27FC236}">
                  <a16:creationId xmlns:a16="http://schemas.microsoft.com/office/drawing/2014/main" id="{3810BA74-6D8E-4996-0BC4-F7740EDBC3E9}"/>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10" name="Forma libre 28">
              <a:extLst>
                <a:ext uri="{FF2B5EF4-FFF2-40B4-BE49-F238E27FC236}">
                  <a16:creationId xmlns:a16="http://schemas.microsoft.com/office/drawing/2014/main" id="{B57CEBA1-9F15-DD67-49A2-B23442F6C061}"/>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11" name="Forma libre 29">
              <a:extLst>
                <a:ext uri="{FF2B5EF4-FFF2-40B4-BE49-F238E27FC236}">
                  <a16:creationId xmlns:a16="http://schemas.microsoft.com/office/drawing/2014/main" id="{DF6D4222-9D39-D4A4-5BB7-385B6F6D0458}"/>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12" name="Forma libre 30">
              <a:extLst>
                <a:ext uri="{FF2B5EF4-FFF2-40B4-BE49-F238E27FC236}">
                  <a16:creationId xmlns:a16="http://schemas.microsoft.com/office/drawing/2014/main" id="{DDA235DB-3C17-AADF-0934-957D55BCD142}"/>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rgbClr val="44CBEF"/>
            </a:solidFill>
            <a:ln>
              <a:noFill/>
            </a:ln>
          </p:spPr>
          <p:txBody>
            <a:bodyPr rot="0" vert="horz" wrap="square" lIns="91440" tIns="45720" rIns="91440" bIns="45720" rtlCol="0" anchor="t" anchorCtr="0" upright="1">
              <a:noAutofit/>
            </a:bodyPr>
            <a:lstStyle/>
            <a:p>
              <a:pPr rtl="0"/>
              <a:endParaRPr lang="es-ES" noProof="0" dirty="0"/>
            </a:p>
          </p:txBody>
        </p:sp>
        <p:sp>
          <p:nvSpPr>
            <p:cNvPr id="13" name="Forma libre 31">
              <a:extLst>
                <a:ext uri="{FF2B5EF4-FFF2-40B4-BE49-F238E27FC236}">
                  <a16:creationId xmlns:a16="http://schemas.microsoft.com/office/drawing/2014/main" id="{72A22CF1-6619-CED8-1198-D4E614068CE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Tree>
    <p:extLst>
      <p:ext uri="{BB962C8B-B14F-4D97-AF65-F5344CB8AC3E}">
        <p14:creationId xmlns:p14="http://schemas.microsoft.com/office/powerpoint/2010/main" val="29861552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3768" userDrawn="1">
          <p15:clr>
            <a:srgbClr val="FBAE40"/>
          </p15:clr>
        </p15:guide>
        <p15:guide id="9" orient="horz" pos="552" userDrawn="1">
          <p15:clr>
            <a:srgbClr val="FBAE40"/>
          </p15:clr>
        </p15:guide>
        <p15:guide id="10" orient="horz" pos="1512" userDrawn="1">
          <p15:clr>
            <a:srgbClr val="FBAE40"/>
          </p15:clr>
        </p15:guide>
        <p15:guide id="11" orient="horz" pos="283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8EED84C6-50E6-6C43-8031-AFF6268E0C06}"/>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2" name="Marcador de título 11">
            <a:extLst>
              <a:ext uri="{FF2B5EF4-FFF2-40B4-BE49-F238E27FC236}">
                <a16:creationId xmlns:a16="http://schemas.microsoft.com/office/drawing/2014/main" id="{D41FC0AE-253D-D242-9C88-017078F8A23A}"/>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pPr rtl="0"/>
            <a:r>
              <a:rPr lang="es-ES" noProof="0"/>
              <a:t>Haga clic para modificar el estilo de título del patrón</a:t>
            </a:r>
          </a:p>
        </p:txBody>
      </p:sp>
      <p:sp>
        <p:nvSpPr>
          <p:cNvPr id="30" name="Marcador de fecha 3">
            <a:extLst>
              <a:ext uri="{FF2B5EF4-FFF2-40B4-BE49-F238E27FC236}">
                <a16:creationId xmlns:a16="http://schemas.microsoft.com/office/drawing/2014/main" id="{EF47083A-6D76-4B4D-87CA-E08E212F781D}"/>
              </a:ext>
            </a:extLst>
          </p:cNvPr>
          <p:cNvSpPr>
            <a:spLocks noGrp="1"/>
          </p:cNvSpPr>
          <p:nvPr>
            <p:ph type="dt" sz="half" idx="2"/>
          </p:nvPr>
        </p:nvSpPr>
        <p:spPr>
          <a:xfrm>
            <a:off x="6055360" y="6354619"/>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pPr rtl="0"/>
            <a:endParaRPr lang="es-ES" noProof="0" dirty="0">
              <a:latin typeface="+mn-lt"/>
            </a:endParaRPr>
          </a:p>
        </p:txBody>
      </p:sp>
      <p:sp>
        <p:nvSpPr>
          <p:cNvPr id="31" name="Marcador de pie de página 4">
            <a:extLst>
              <a:ext uri="{FF2B5EF4-FFF2-40B4-BE49-F238E27FC236}">
                <a16:creationId xmlns:a16="http://schemas.microsoft.com/office/drawing/2014/main" id="{C9955F1C-C0B1-BA44-8905-6991FA0D1EF3}"/>
              </a:ext>
            </a:extLst>
          </p:cNvPr>
          <p:cNvSpPr>
            <a:spLocks noGrp="1"/>
          </p:cNvSpPr>
          <p:nvPr>
            <p:ph type="ftr" sz="quarter" idx="3"/>
          </p:nvPr>
        </p:nvSpPr>
        <p:spPr>
          <a:xfrm>
            <a:off x="4558030" y="6354619"/>
            <a:ext cx="1497330" cy="247651"/>
          </a:xfrm>
          <a:prstGeom prst="rect">
            <a:avLst/>
          </a:prstGeom>
        </p:spPr>
        <p:txBody>
          <a:bodyPr vert="horz" lIns="0" tIns="0" rIns="0" bIns="0" rtlCol="0" anchor="t" anchorCtr="0"/>
          <a:lstStyle>
            <a:lvl1pPr algn="l">
              <a:defRPr sz="1100" b="0" i="0">
                <a:solidFill>
                  <a:schemeClr val="bg1"/>
                </a:solidFill>
                <a:latin typeface="+mj-lt"/>
              </a:defRPr>
            </a:lvl1pPr>
          </a:lstStyle>
          <a:p>
            <a:pPr rtl="0"/>
            <a:endParaRPr lang="es-ES" b="0" noProof="0" dirty="0"/>
          </a:p>
        </p:txBody>
      </p:sp>
      <p:sp>
        <p:nvSpPr>
          <p:cNvPr id="32" name="Marcador de posición de número de diapositiva 5">
            <a:extLst>
              <a:ext uri="{FF2B5EF4-FFF2-40B4-BE49-F238E27FC236}">
                <a16:creationId xmlns:a16="http://schemas.microsoft.com/office/drawing/2014/main" id="{C8ADA0DF-3751-9A48-8A21-59F01C782D7C}"/>
              </a:ext>
            </a:extLst>
          </p:cNvPr>
          <p:cNvSpPr>
            <a:spLocks noGrp="1"/>
          </p:cNvSpPr>
          <p:nvPr>
            <p:ph type="sldNum" sz="quarter" idx="4"/>
          </p:nvPr>
        </p:nvSpPr>
        <p:spPr>
          <a:xfrm>
            <a:off x="4034790" y="6354619"/>
            <a:ext cx="523240" cy="247651"/>
          </a:xfrm>
          <a:prstGeom prst="rect">
            <a:avLst/>
          </a:prstGeom>
        </p:spPr>
        <p:txBody>
          <a:bodyPr vert="horz" lIns="0" tIns="0" rIns="0" bIns="0" rtlCol="0" anchor="t" anchorCtr="0"/>
          <a:lstStyle>
            <a:lvl1pPr algn="l">
              <a:defRPr sz="1100" b="0" i="0">
                <a:solidFill>
                  <a:schemeClr val="bg1"/>
                </a:solidFill>
                <a:latin typeface="+mn-lt"/>
              </a:defRPr>
            </a:lvl1pPr>
          </a:lstStyle>
          <a:p>
            <a:pPr rtl="0"/>
            <a:fld id="{294A09A9-5501-47C1-A89A-A340965A2BE2}" type="slidenum">
              <a:rPr lang="es-ES" noProof="0" smtClean="0"/>
              <a:pPr rtl="0"/>
              <a:t>‹#›</a:t>
            </a:fld>
            <a:endParaRPr lang="es-ES" noProof="0" dirty="0">
              <a:latin typeface="+mn-lt"/>
            </a:endParaRPr>
          </a:p>
        </p:txBody>
      </p:sp>
      <p:pic>
        <p:nvPicPr>
          <p:cNvPr id="2" name="Picture 9">
            <a:extLst>
              <a:ext uri="{FF2B5EF4-FFF2-40B4-BE49-F238E27FC236}">
                <a16:creationId xmlns:a16="http://schemas.microsoft.com/office/drawing/2014/main" id="{C81642FB-F510-A8A8-567E-A03B1FB3CAE3}"/>
              </a:ext>
            </a:extLst>
          </p:cNvPr>
          <p:cNvPicPr>
            <a:picLocks noChangeAspect="1"/>
          </p:cNvPicPr>
          <p:nvPr userDrawn="1"/>
        </p:nvPicPr>
        <p:blipFill>
          <a:blip r:embed="rId16"/>
          <a:srcRect/>
          <a:stretch>
            <a:fillRect/>
          </a:stretch>
        </p:blipFill>
        <p:spPr>
          <a:xfrm>
            <a:off x="9606366" y="6232470"/>
            <a:ext cx="2474798" cy="520810"/>
          </a:xfrm>
          <a:prstGeom prst="rect">
            <a:avLst/>
          </a:prstGeom>
        </p:spPr>
      </p:pic>
      <p:pic>
        <p:nvPicPr>
          <p:cNvPr id="4" name="Picture 8">
            <a:extLst>
              <a:ext uri="{FF2B5EF4-FFF2-40B4-BE49-F238E27FC236}">
                <a16:creationId xmlns:a16="http://schemas.microsoft.com/office/drawing/2014/main" id="{0ADFDAAB-7305-A163-7E19-D5B2BF8EE1A6}"/>
              </a:ext>
            </a:extLst>
          </p:cNvPr>
          <p:cNvPicPr>
            <a:picLocks noChangeAspect="1"/>
          </p:cNvPicPr>
          <p:nvPr userDrawn="1"/>
        </p:nvPicPr>
        <p:blipFill>
          <a:blip r:embed="rId17"/>
          <a:srcRect/>
          <a:stretch>
            <a:fillRect/>
          </a:stretch>
        </p:blipFill>
        <p:spPr>
          <a:xfrm>
            <a:off x="326128" y="6174521"/>
            <a:ext cx="1497329" cy="520810"/>
          </a:xfrm>
          <a:prstGeom prst="rect">
            <a:avLst/>
          </a:prstGeom>
        </p:spPr>
      </p:pic>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93" r:id="rId2"/>
    <p:sldLayoutId id="2147483671" r:id="rId3"/>
    <p:sldLayoutId id="2147483672" r:id="rId4"/>
    <p:sldLayoutId id="2147483673" r:id="rId5"/>
    <p:sldLayoutId id="2147483684" r:id="rId6"/>
    <p:sldLayoutId id="2147483675" r:id="rId7"/>
    <p:sldLayoutId id="2147483676" r:id="rId8"/>
    <p:sldLayoutId id="2147483677" r:id="rId9"/>
    <p:sldLayoutId id="2147483685" r:id="rId10"/>
    <p:sldLayoutId id="2147483688" r:id="rId11"/>
    <p:sldLayoutId id="2147483692" r:id="rId12"/>
    <p:sldLayoutId id="2147483682" r:id="rId13"/>
    <p:sldLayoutId id="2147483696" r:id="rId14"/>
  </p:sldLayoutIdLst>
  <p:hf hdr="0"/>
  <p:txStyles>
    <p:title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hyperlink" Target="https://era4health.eu/partner-search/" TargetMode="Externa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hyperlink" Target="https://www.salute.gov.it/imgs/C_17_pagineAree_4441_0_file.pdf" TargetMode="Externa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ptoutline.eu/app/era4healthnutribrain" TargetMode="External"/><Relationship Id="rId1" Type="http://schemas.openxmlformats.org/officeDocument/2006/relationships/slideLayout" Target="../slideLayouts/slideLayout14.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99" y="1491283"/>
            <a:ext cx="8252549" cy="723883"/>
          </a:xfrm>
        </p:spPr>
        <p:txBody>
          <a:bodyPr>
            <a:noAutofit/>
          </a:bodyPr>
          <a:lstStyle/>
          <a:p>
            <a:r>
              <a:rPr lang="en-US" sz="3600" dirty="0"/>
              <a:t>Info session on the Joint Transnational Call “Modulation of brain ageing through nutrition and healthy lifestyle (</a:t>
            </a:r>
            <a:r>
              <a:rPr lang="en-US" sz="3600" dirty="0" err="1"/>
              <a:t>NutriBrain</a:t>
            </a:r>
            <a:r>
              <a:rPr lang="en-US" sz="3600" dirty="0"/>
              <a:t>)</a:t>
            </a:r>
            <a:endParaRPr lang="it-IT" sz="3600" dirty="0"/>
          </a:p>
        </p:txBody>
      </p:sp>
      <p:sp>
        <p:nvSpPr>
          <p:cNvPr id="5" name="Titolo 1">
            <a:extLst>
              <a:ext uri="{FF2B5EF4-FFF2-40B4-BE49-F238E27FC236}">
                <a16:creationId xmlns:a16="http://schemas.microsoft.com/office/drawing/2014/main" id="{EC5238E1-FD19-C87F-1450-001C075B84D4}"/>
              </a:ext>
            </a:extLst>
          </p:cNvPr>
          <p:cNvSpPr txBox="1">
            <a:spLocks/>
          </p:cNvSpPr>
          <p:nvPr/>
        </p:nvSpPr>
        <p:spPr>
          <a:xfrm>
            <a:off x="1571992" y="2583988"/>
            <a:ext cx="9144000" cy="2387600"/>
          </a:xfrm>
          <a:prstGeom prst="rect">
            <a:avLst/>
          </a:prstGeom>
        </p:spPr>
        <p:txBody>
          <a:bodyPr vert="horz" lIns="0" tIns="0" rIns="0" bIns="0" rtlCol="0" anchor="b" anchorCtr="0">
            <a:normAutofit/>
          </a:bodyPr>
          <a:lst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it-IT" sz="1400" b="0" dirty="0"/>
          </a:p>
        </p:txBody>
      </p:sp>
      <p:sp>
        <p:nvSpPr>
          <p:cNvPr id="3" name="CasellaDiTesto 2">
            <a:extLst>
              <a:ext uri="{FF2B5EF4-FFF2-40B4-BE49-F238E27FC236}">
                <a16:creationId xmlns:a16="http://schemas.microsoft.com/office/drawing/2014/main" id="{360E36E4-D4B1-466E-92D0-2A0C6DD1B2DD}"/>
              </a:ext>
            </a:extLst>
          </p:cNvPr>
          <p:cNvSpPr txBox="1"/>
          <p:nvPr/>
        </p:nvSpPr>
        <p:spPr>
          <a:xfrm>
            <a:off x="726654" y="4097754"/>
            <a:ext cx="8252549" cy="1754326"/>
          </a:xfrm>
          <a:prstGeom prst="rect">
            <a:avLst/>
          </a:prstGeom>
          <a:noFill/>
        </p:spPr>
        <p:txBody>
          <a:bodyPr wrap="square" rtlCol="0">
            <a:spAutoFit/>
          </a:bodyPr>
          <a:lstStyle/>
          <a:p>
            <a:r>
              <a:rPr lang="it-IT" dirty="0">
                <a:solidFill>
                  <a:schemeClr val="bg1"/>
                </a:solidFill>
              </a:rPr>
              <a:t>10 November 2023</a:t>
            </a:r>
          </a:p>
          <a:p>
            <a:endParaRPr lang="it-IT" dirty="0">
              <a:solidFill>
                <a:schemeClr val="bg1"/>
              </a:solidFill>
            </a:endParaRPr>
          </a:p>
          <a:p>
            <a:r>
              <a:rPr lang="en-US" dirty="0">
                <a:solidFill>
                  <a:schemeClr val="bg1"/>
                </a:solidFill>
              </a:rPr>
              <a:t>Joint Call Secretariat (JCS):</a:t>
            </a:r>
          </a:p>
          <a:p>
            <a:r>
              <a:rPr lang="en-US" dirty="0">
                <a:solidFill>
                  <a:schemeClr val="bg1"/>
                </a:solidFill>
              </a:rPr>
              <a:t>Italian Ministry of University and Research (MUR)</a:t>
            </a:r>
          </a:p>
          <a:p>
            <a:r>
              <a:rPr lang="en-US" dirty="0">
                <a:solidFill>
                  <a:schemeClr val="bg1"/>
                </a:solidFill>
              </a:rPr>
              <a:t>Dr. Aldo </a:t>
            </a:r>
            <a:r>
              <a:rPr lang="en-US" dirty="0" err="1">
                <a:solidFill>
                  <a:schemeClr val="bg1"/>
                </a:solidFill>
              </a:rPr>
              <a:t>Covello</a:t>
            </a:r>
            <a:r>
              <a:rPr lang="en-US" dirty="0">
                <a:solidFill>
                  <a:schemeClr val="bg1"/>
                </a:solidFill>
              </a:rPr>
              <a:t> and Dr. Sara Cella</a:t>
            </a:r>
          </a:p>
          <a:p>
            <a:r>
              <a:rPr lang="en-US" dirty="0">
                <a:solidFill>
                  <a:schemeClr val="bg1"/>
                </a:solidFill>
              </a:rPr>
              <a:t>nutribrain@mur.gov.it </a:t>
            </a:r>
            <a:endParaRPr lang="it-IT" dirty="0">
              <a:solidFill>
                <a:schemeClr val="bg1"/>
              </a:solidFill>
            </a:endParaRPr>
          </a:p>
        </p:txBody>
      </p:sp>
    </p:spTree>
    <p:extLst>
      <p:ext uri="{BB962C8B-B14F-4D97-AF65-F5344CB8AC3E}">
        <p14:creationId xmlns:p14="http://schemas.microsoft.com/office/powerpoint/2010/main" val="3006470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43B543-C2E8-420D-B5A6-D148B4257249}"/>
              </a:ext>
            </a:extLst>
          </p:cNvPr>
          <p:cNvSpPr>
            <a:spLocks noGrp="1"/>
          </p:cNvSpPr>
          <p:nvPr>
            <p:ph type="title"/>
          </p:nvPr>
        </p:nvSpPr>
        <p:spPr/>
        <p:txBody>
          <a:bodyPr/>
          <a:lstStyle/>
          <a:p>
            <a:r>
              <a:rPr lang="en-GB" dirty="0"/>
              <a:t>Size of the consortium:</a:t>
            </a:r>
            <a:endParaRPr lang="it-IT" dirty="0"/>
          </a:p>
        </p:txBody>
      </p:sp>
      <p:sp>
        <p:nvSpPr>
          <p:cNvPr id="4" name="Segnaposto data 3">
            <a:extLst>
              <a:ext uri="{FF2B5EF4-FFF2-40B4-BE49-F238E27FC236}">
                <a16:creationId xmlns:a16="http://schemas.microsoft.com/office/drawing/2014/main" id="{957EC866-41F3-4AD3-BAE6-B0739F2EDC50}"/>
              </a:ext>
            </a:extLst>
          </p:cNvPr>
          <p:cNvSpPr>
            <a:spLocks noGrp="1"/>
          </p:cNvSpPr>
          <p:nvPr>
            <p:ph type="dt" sz="half" idx="10"/>
          </p:nvPr>
        </p:nvSpPr>
        <p:spPr>
          <a:xfrm>
            <a:off x="8115226" y="6352823"/>
            <a:ext cx="1313180" cy="247652"/>
          </a:xfrm>
        </p:spPr>
        <p:txBody>
          <a:bodyPr/>
          <a:lstStyle/>
          <a:p>
            <a:r>
              <a:rPr lang="it-IT" dirty="0"/>
              <a:t>10/11/2023</a:t>
            </a:r>
          </a:p>
        </p:txBody>
      </p:sp>
      <p:sp>
        <p:nvSpPr>
          <p:cNvPr id="5" name="Segnaposto piè di pagina 4">
            <a:extLst>
              <a:ext uri="{FF2B5EF4-FFF2-40B4-BE49-F238E27FC236}">
                <a16:creationId xmlns:a16="http://schemas.microsoft.com/office/drawing/2014/main" id="{0E728A35-70B9-4E79-9209-A5BD8D9E1D26}"/>
              </a:ext>
            </a:extLst>
          </p:cNvPr>
          <p:cNvSpPr>
            <a:spLocks noGrp="1"/>
          </p:cNvSpPr>
          <p:nvPr>
            <p:ph type="ftr" sz="quarter" idx="11"/>
          </p:nvPr>
        </p:nvSpPr>
        <p:spPr>
          <a:xfrm>
            <a:off x="2423604" y="6249881"/>
            <a:ext cx="4944862" cy="350594"/>
          </a:xfrm>
        </p:spPr>
        <p:txBody>
          <a:bodyPr/>
          <a:lstStyle/>
          <a:p>
            <a:r>
              <a:rPr lang="en-US" dirty="0"/>
              <a:t>Info session on the Joint Transnational Call “Modulation of brain ageing through nutrition and healthy lifestyle (</a:t>
            </a:r>
            <a:r>
              <a:rPr lang="en-US" dirty="0" err="1"/>
              <a:t>NutriBrain</a:t>
            </a:r>
            <a:r>
              <a:rPr lang="en-US" dirty="0"/>
              <a:t>)</a:t>
            </a:r>
          </a:p>
          <a:p>
            <a:endParaRPr lang="it-IT" dirty="0"/>
          </a:p>
        </p:txBody>
      </p:sp>
      <p:sp>
        <p:nvSpPr>
          <p:cNvPr id="6" name="Segnaposto numero diapositiva 5">
            <a:extLst>
              <a:ext uri="{FF2B5EF4-FFF2-40B4-BE49-F238E27FC236}">
                <a16:creationId xmlns:a16="http://schemas.microsoft.com/office/drawing/2014/main" id="{BEE06AA5-243A-4821-B280-4CF538DC28D3}"/>
              </a:ext>
            </a:extLst>
          </p:cNvPr>
          <p:cNvSpPr>
            <a:spLocks noGrp="1"/>
          </p:cNvSpPr>
          <p:nvPr>
            <p:ph type="sldNum" sz="quarter" idx="12"/>
          </p:nvPr>
        </p:nvSpPr>
        <p:spPr>
          <a:xfrm>
            <a:off x="1984048" y="6354618"/>
            <a:ext cx="523240" cy="247651"/>
          </a:xfrm>
        </p:spPr>
        <p:txBody>
          <a:bodyPr/>
          <a:lstStyle/>
          <a:p>
            <a:fld id="{E3A8C2D9-9DFB-44DF-B044-C89C620AEB20}" type="slidenum">
              <a:rPr lang="it-IT" smtClean="0"/>
              <a:t>10</a:t>
            </a:fld>
            <a:endParaRPr lang="it-IT" dirty="0"/>
          </a:p>
        </p:txBody>
      </p:sp>
      <p:graphicFrame>
        <p:nvGraphicFramePr>
          <p:cNvPr id="13" name="Segnaposto contenuto 12">
            <a:extLst>
              <a:ext uri="{FF2B5EF4-FFF2-40B4-BE49-F238E27FC236}">
                <a16:creationId xmlns:a16="http://schemas.microsoft.com/office/drawing/2014/main" id="{C78512F5-CA3A-4613-8479-BA2C2A51BCEA}"/>
              </a:ext>
            </a:extLst>
          </p:cNvPr>
          <p:cNvGraphicFramePr>
            <a:graphicFrameLocks noGrp="1"/>
          </p:cNvGraphicFramePr>
          <p:nvPr>
            <p:ph idx="1"/>
            <p:extLst>
              <p:ext uri="{D42A27DB-BD31-4B8C-83A1-F6EECF244321}">
                <p14:modId xmlns:p14="http://schemas.microsoft.com/office/powerpoint/2010/main" val="1291222986"/>
              </p:ext>
            </p:extLst>
          </p:nvPr>
        </p:nvGraphicFramePr>
        <p:xfrm>
          <a:off x="952500" y="2527300"/>
          <a:ext cx="10382252" cy="2811780"/>
        </p:xfrm>
        <a:graphic>
          <a:graphicData uri="http://schemas.openxmlformats.org/drawingml/2006/table">
            <a:tbl>
              <a:tblPr firstRow="1" bandRow="1">
                <a:tableStyleId>{5C22544A-7EE6-4342-B048-85BDC9FD1C3A}</a:tableStyleId>
              </a:tblPr>
              <a:tblGrid>
                <a:gridCol w="2595563">
                  <a:extLst>
                    <a:ext uri="{9D8B030D-6E8A-4147-A177-3AD203B41FA5}">
                      <a16:colId xmlns:a16="http://schemas.microsoft.com/office/drawing/2014/main" val="2477509615"/>
                    </a:ext>
                  </a:extLst>
                </a:gridCol>
                <a:gridCol w="2595563">
                  <a:extLst>
                    <a:ext uri="{9D8B030D-6E8A-4147-A177-3AD203B41FA5}">
                      <a16:colId xmlns:a16="http://schemas.microsoft.com/office/drawing/2014/main" val="439792615"/>
                    </a:ext>
                  </a:extLst>
                </a:gridCol>
                <a:gridCol w="2595563">
                  <a:extLst>
                    <a:ext uri="{9D8B030D-6E8A-4147-A177-3AD203B41FA5}">
                      <a16:colId xmlns:a16="http://schemas.microsoft.com/office/drawing/2014/main" val="4137827032"/>
                    </a:ext>
                  </a:extLst>
                </a:gridCol>
                <a:gridCol w="2595563">
                  <a:extLst>
                    <a:ext uri="{9D8B030D-6E8A-4147-A177-3AD203B41FA5}">
                      <a16:colId xmlns:a16="http://schemas.microsoft.com/office/drawing/2014/main" val="3832288974"/>
                    </a:ext>
                  </a:extLst>
                </a:gridCol>
              </a:tblGrid>
              <a:tr h="800100">
                <a:tc>
                  <a:txBody>
                    <a:bodyPr/>
                    <a:lstStyle/>
                    <a:p>
                      <a:r>
                        <a:rPr lang="en-US" sz="2000" dirty="0"/>
                        <a:t>Number of partners requesting funding (eligible partners)</a:t>
                      </a:r>
                      <a:endParaRPr lang="it-IT" sz="2000" dirty="0"/>
                    </a:p>
                  </a:txBody>
                  <a:tcPr/>
                </a:tc>
                <a:tc>
                  <a:txBody>
                    <a:bodyPr/>
                    <a:lstStyle/>
                    <a:p>
                      <a:pPr algn="ctr"/>
                      <a:r>
                        <a:rPr lang="it-IT" sz="2000" b="1" kern="1200" dirty="0">
                          <a:solidFill>
                            <a:schemeClr val="lt1"/>
                          </a:solidFill>
                          <a:latin typeface="+mn-lt"/>
                          <a:ea typeface="+mn-ea"/>
                          <a:cs typeface="+mn-cs"/>
                        </a:rPr>
                        <a:t>3-5</a:t>
                      </a:r>
                    </a:p>
                  </a:txBody>
                  <a:tcPr/>
                </a:tc>
                <a:tc>
                  <a:txBody>
                    <a:bodyPr/>
                    <a:lstStyle/>
                    <a:p>
                      <a:pPr algn="ctr"/>
                      <a:r>
                        <a:rPr lang="it-IT" sz="2000" b="1" kern="1200" dirty="0">
                          <a:solidFill>
                            <a:schemeClr val="tx1"/>
                          </a:solidFill>
                          <a:latin typeface="+mn-lt"/>
                          <a:ea typeface="+mn-ea"/>
                          <a:cs typeface="+mn-cs"/>
                        </a:rPr>
                        <a:t>6</a:t>
                      </a:r>
                    </a:p>
                  </a:txBody>
                  <a:tcPr/>
                </a:tc>
                <a:tc>
                  <a:txBody>
                    <a:bodyPr/>
                    <a:lstStyle/>
                    <a:p>
                      <a:pPr algn="ctr"/>
                      <a:r>
                        <a:rPr lang="it-IT" sz="2000" dirty="0"/>
                        <a:t>7</a:t>
                      </a:r>
                    </a:p>
                  </a:txBody>
                  <a:tcPr/>
                </a:tc>
                <a:extLst>
                  <a:ext uri="{0D108BD9-81ED-4DB2-BD59-A6C34878D82A}">
                    <a16:rowId xmlns:a16="http://schemas.microsoft.com/office/drawing/2014/main" val="415519413"/>
                  </a:ext>
                </a:extLst>
              </a:tr>
              <a:tr h="800100">
                <a:tc>
                  <a:txBody>
                    <a:bodyPr/>
                    <a:lstStyle/>
                    <a:p>
                      <a:r>
                        <a:rPr lang="it-IT" sz="2000" dirty="0"/>
                        <a:t>Partners from </a:t>
                      </a:r>
                      <a:r>
                        <a:rPr lang="it-IT" sz="2000" dirty="0" err="1"/>
                        <a:t>underrepresented</a:t>
                      </a:r>
                      <a:r>
                        <a:rPr lang="it-IT" sz="2000" dirty="0"/>
                        <a:t> countries</a:t>
                      </a:r>
                    </a:p>
                  </a:txBody>
                  <a:tcPr/>
                </a:tc>
                <a:tc>
                  <a:txBody>
                    <a:bodyPr/>
                    <a:lstStyle/>
                    <a:p>
                      <a:pPr algn="ctr"/>
                      <a:r>
                        <a:rPr lang="it-IT" sz="2000" dirty="0"/>
                        <a:t>No </a:t>
                      </a:r>
                      <a:r>
                        <a:rPr lang="it-IT" sz="2000" dirty="0" err="1"/>
                        <a:t>constraints</a:t>
                      </a:r>
                      <a:endParaRPr lang="it-IT" sz="2000" dirty="0"/>
                    </a:p>
                  </a:txBody>
                  <a:tcPr/>
                </a:tc>
                <a:tc>
                  <a:txBody>
                    <a:bodyPr/>
                    <a:lstStyle/>
                    <a:p>
                      <a:pPr algn="ctr"/>
                      <a:r>
                        <a:rPr lang="it-IT" sz="2000" dirty="0"/>
                        <a:t>At </a:t>
                      </a:r>
                      <a:r>
                        <a:rPr lang="it-IT" sz="2000" dirty="0" err="1"/>
                        <a:t>least</a:t>
                      </a:r>
                      <a:r>
                        <a:rPr lang="it-IT" sz="2000" dirty="0"/>
                        <a:t> 1</a:t>
                      </a:r>
                    </a:p>
                  </a:txBody>
                  <a:tcPr/>
                </a:tc>
                <a:tc>
                  <a:txBody>
                    <a:bodyPr/>
                    <a:lstStyle/>
                    <a:p>
                      <a:pPr algn="ctr"/>
                      <a:r>
                        <a:rPr lang="it-IT" sz="2000" dirty="0"/>
                        <a:t>At </a:t>
                      </a:r>
                      <a:r>
                        <a:rPr lang="it-IT" sz="2000" dirty="0" err="1"/>
                        <a:t>least</a:t>
                      </a:r>
                      <a:r>
                        <a:rPr lang="it-IT" sz="2000" dirty="0"/>
                        <a:t> 2</a:t>
                      </a:r>
                    </a:p>
                  </a:txBody>
                  <a:tcPr/>
                </a:tc>
                <a:extLst>
                  <a:ext uri="{0D108BD9-81ED-4DB2-BD59-A6C34878D82A}">
                    <a16:rowId xmlns:a16="http://schemas.microsoft.com/office/drawing/2014/main" val="1592836765"/>
                  </a:ext>
                </a:extLst>
              </a:tr>
              <a:tr h="800100">
                <a:tc>
                  <a:txBody>
                    <a:bodyPr/>
                    <a:lstStyle/>
                    <a:p>
                      <a:r>
                        <a:rPr lang="it-IT" sz="2000" dirty="0"/>
                        <a:t>Maximum </a:t>
                      </a:r>
                      <a:r>
                        <a:rPr lang="it-IT" sz="2000" dirty="0" err="1"/>
                        <a:t>number</a:t>
                      </a:r>
                      <a:r>
                        <a:rPr lang="it-IT" sz="2000" dirty="0"/>
                        <a:t> of </a:t>
                      </a:r>
                      <a:r>
                        <a:rPr lang="it-IT" sz="2000" dirty="0" err="1"/>
                        <a:t>collaborators</a:t>
                      </a:r>
                      <a:endParaRPr lang="it-IT" sz="2000" dirty="0"/>
                    </a:p>
                  </a:txBody>
                  <a:tcPr/>
                </a:tc>
                <a:tc>
                  <a:txBody>
                    <a:bodyPr/>
                    <a:lstStyle/>
                    <a:p>
                      <a:pPr algn="ctr"/>
                      <a:r>
                        <a:rPr lang="it-IT" sz="2000" dirty="0"/>
                        <a:t>2</a:t>
                      </a:r>
                    </a:p>
                  </a:txBody>
                  <a:tcPr/>
                </a:tc>
                <a:tc>
                  <a:txBody>
                    <a:bodyPr/>
                    <a:lstStyle/>
                    <a:p>
                      <a:pPr algn="ctr"/>
                      <a:r>
                        <a:rPr lang="it-IT" sz="2000" dirty="0"/>
                        <a:t>2</a:t>
                      </a:r>
                    </a:p>
                  </a:txBody>
                  <a:tcPr/>
                </a:tc>
                <a:tc>
                  <a:txBody>
                    <a:bodyPr/>
                    <a:lstStyle/>
                    <a:p>
                      <a:pPr algn="ctr"/>
                      <a:r>
                        <a:rPr lang="it-IT" sz="2000" dirty="0"/>
                        <a:t>2</a:t>
                      </a:r>
                    </a:p>
                  </a:txBody>
                  <a:tcPr/>
                </a:tc>
                <a:extLst>
                  <a:ext uri="{0D108BD9-81ED-4DB2-BD59-A6C34878D82A}">
                    <a16:rowId xmlns:a16="http://schemas.microsoft.com/office/drawing/2014/main" val="1450264548"/>
                  </a:ext>
                </a:extLst>
              </a:tr>
            </a:tbl>
          </a:graphicData>
        </a:graphic>
      </p:graphicFrame>
    </p:spTree>
    <p:extLst>
      <p:ext uri="{BB962C8B-B14F-4D97-AF65-F5344CB8AC3E}">
        <p14:creationId xmlns:p14="http://schemas.microsoft.com/office/powerpoint/2010/main" val="2885041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858AE3-F521-4914-956F-AF47D2D4B96F}"/>
              </a:ext>
            </a:extLst>
          </p:cNvPr>
          <p:cNvSpPr>
            <a:spLocks noGrp="1"/>
          </p:cNvSpPr>
          <p:nvPr>
            <p:ph type="title"/>
          </p:nvPr>
        </p:nvSpPr>
        <p:spPr/>
        <p:txBody>
          <a:bodyPr/>
          <a:lstStyle/>
          <a:p>
            <a:r>
              <a:rPr lang="it-IT" dirty="0"/>
              <a:t>Consortium:</a:t>
            </a:r>
          </a:p>
        </p:txBody>
      </p:sp>
      <p:sp>
        <p:nvSpPr>
          <p:cNvPr id="3" name="Segnaposto contenuto 2">
            <a:extLst>
              <a:ext uri="{FF2B5EF4-FFF2-40B4-BE49-F238E27FC236}">
                <a16:creationId xmlns:a16="http://schemas.microsoft.com/office/drawing/2014/main" id="{60FE5A9A-A158-4D9C-8CC6-FD5C6E3A56C9}"/>
              </a:ext>
            </a:extLst>
          </p:cNvPr>
          <p:cNvSpPr>
            <a:spLocks noGrp="1"/>
          </p:cNvSpPr>
          <p:nvPr>
            <p:ph idx="1"/>
          </p:nvPr>
        </p:nvSpPr>
        <p:spPr>
          <a:xfrm>
            <a:off x="971550" y="1638301"/>
            <a:ext cx="10382250" cy="4351338"/>
          </a:xfrm>
        </p:spPr>
        <p:txBody>
          <a:bodyPr/>
          <a:lstStyle/>
          <a:p>
            <a:r>
              <a:rPr lang="en-US" dirty="0"/>
              <a:t>Each principal investigator can submit only </a:t>
            </a:r>
            <a:r>
              <a:rPr lang="en-US" b="1" dirty="0"/>
              <a:t>one proposal as project coordinator or up to two proposals as mere partner. </a:t>
            </a:r>
            <a:r>
              <a:rPr lang="en-US" dirty="0"/>
              <a:t>Please note that this rule may be subject to national/regional regulations. Applicants are consequently strongly encouraged to contact their national/regional contact points to check their national/regional eligibility rules before submission – See National and Regional Annexes</a:t>
            </a:r>
          </a:p>
          <a:p>
            <a:r>
              <a:rPr lang="en-GB" b="1" dirty="0"/>
              <a:t>A partner search tool, </a:t>
            </a:r>
            <a:r>
              <a:rPr lang="en-GB" dirty="0"/>
              <a:t>available on ERA4Health website, can be used to offer your support or look for a partner.</a:t>
            </a:r>
            <a:r>
              <a:rPr lang="it-IT" dirty="0"/>
              <a:t> </a:t>
            </a:r>
            <a:r>
              <a:rPr lang="it-IT" u="sng" dirty="0">
                <a:hlinkClick r:id="rId3"/>
              </a:rPr>
              <a:t>https://era4health.eu/partner-search/</a:t>
            </a:r>
            <a:r>
              <a:rPr lang="it-IT" dirty="0"/>
              <a:t> </a:t>
            </a:r>
          </a:p>
          <a:p>
            <a:endParaRPr lang="it-IT" dirty="0"/>
          </a:p>
        </p:txBody>
      </p:sp>
      <p:sp>
        <p:nvSpPr>
          <p:cNvPr id="4" name="Segnaposto data 3">
            <a:extLst>
              <a:ext uri="{FF2B5EF4-FFF2-40B4-BE49-F238E27FC236}">
                <a16:creationId xmlns:a16="http://schemas.microsoft.com/office/drawing/2014/main" id="{E2087FFF-231A-4E0A-9B7B-D6252BE6735C}"/>
              </a:ext>
            </a:extLst>
          </p:cNvPr>
          <p:cNvSpPr>
            <a:spLocks noGrp="1"/>
          </p:cNvSpPr>
          <p:nvPr>
            <p:ph type="dt" sz="half" idx="10"/>
          </p:nvPr>
        </p:nvSpPr>
        <p:spPr>
          <a:xfrm>
            <a:off x="8239267" y="6310108"/>
            <a:ext cx="966877" cy="182768"/>
          </a:xfrm>
        </p:spPr>
        <p:txBody>
          <a:bodyPr/>
          <a:lstStyle/>
          <a:p>
            <a:r>
              <a:rPr lang="it-IT" dirty="0"/>
              <a:t>10/11/2023</a:t>
            </a:r>
          </a:p>
        </p:txBody>
      </p:sp>
      <p:sp>
        <p:nvSpPr>
          <p:cNvPr id="5" name="Segnaposto piè di pagina 4">
            <a:extLst>
              <a:ext uri="{FF2B5EF4-FFF2-40B4-BE49-F238E27FC236}">
                <a16:creationId xmlns:a16="http://schemas.microsoft.com/office/drawing/2014/main" id="{22C814E5-D192-48B2-B96C-8F82076322A1}"/>
              </a:ext>
            </a:extLst>
          </p:cNvPr>
          <p:cNvSpPr>
            <a:spLocks noGrp="1"/>
          </p:cNvSpPr>
          <p:nvPr>
            <p:ph type="ftr" sz="quarter" idx="11"/>
          </p:nvPr>
        </p:nvSpPr>
        <p:spPr>
          <a:xfrm>
            <a:off x="2290438" y="6245224"/>
            <a:ext cx="4909351" cy="448539"/>
          </a:xfrm>
        </p:spPr>
        <p:txBody>
          <a:bodyPr/>
          <a:lstStyle/>
          <a:p>
            <a:r>
              <a:rPr lang="en-US" dirty="0"/>
              <a:t>Info session on the Joint Transnational Call “Modulation of brain ageing through nutrition and healthy lifestyle (</a:t>
            </a:r>
            <a:r>
              <a:rPr lang="en-US" dirty="0" err="1"/>
              <a:t>NutriBrain</a:t>
            </a:r>
            <a:r>
              <a:rPr lang="en-US" dirty="0"/>
              <a:t>)</a:t>
            </a:r>
          </a:p>
          <a:p>
            <a:endParaRPr lang="it-IT" dirty="0"/>
          </a:p>
        </p:txBody>
      </p:sp>
      <p:sp>
        <p:nvSpPr>
          <p:cNvPr id="6" name="Segnaposto numero diapositiva 5">
            <a:extLst>
              <a:ext uri="{FF2B5EF4-FFF2-40B4-BE49-F238E27FC236}">
                <a16:creationId xmlns:a16="http://schemas.microsoft.com/office/drawing/2014/main" id="{79CE9A87-90C2-4C0F-94E4-10B56BC5F8EA}"/>
              </a:ext>
            </a:extLst>
          </p:cNvPr>
          <p:cNvSpPr>
            <a:spLocks noGrp="1"/>
          </p:cNvSpPr>
          <p:nvPr>
            <p:ph type="sldNum" sz="quarter" idx="12"/>
          </p:nvPr>
        </p:nvSpPr>
        <p:spPr>
          <a:xfrm>
            <a:off x="1948537" y="6245224"/>
            <a:ext cx="279758" cy="247651"/>
          </a:xfrm>
        </p:spPr>
        <p:txBody>
          <a:bodyPr/>
          <a:lstStyle/>
          <a:p>
            <a:fld id="{E3A8C2D9-9DFB-44DF-B044-C89C620AEB20}" type="slidenum">
              <a:rPr lang="it-IT" smtClean="0"/>
              <a:t>11</a:t>
            </a:fld>
            <a:endParaRPr lang="it-IT" dirty="0"/>
          </a:p>
        </p:txBody>
      </p:sp>
    </p:spTree>
    <p:extLst>
      <p:ext uri="{BB962C8B-B14F-4D97-AF65-F5344CB8AC3E}">
        <p14:creationId xmlns:p14="http://schemas.microsoft.com/office/powerpoint/2010/main" val="2075912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2EF536-169E-4F7C-95F2-5C02C78FD2CD}"/>
              </a:ext>
            </a:extLst>
          </p:cNvPr>
          <p:cNvSpPr>
            <a:spLocks noGrp="1"/>
          </p:cNvSpPr>
          <p:nvPr>
            <p:ph type="title"/>
          </p:nvPr>
        </p:nvSpPr>
        <p:spPr/>
        <p:txBody>
          <a:bodyPr/>
          <a:lstStyle/>
          <a:p>
            <a:r>
              <a:rPr lang="en-US" dirty="0"/>
              <a:t>Financial and legal modalities:</a:t>
            </a:r>
            <a:br>
              <a:rPr lang="it-IT" dirty="0"/>
            </a:br>
            <a:endParaRPr lang="it-IT" dirty="0"/>
          </a:p>
        </p:txBody>
      </p:sp>
      <p:sp>
        <p:nvSpPr>
          <p:cNvPr id="3" name="Segnaposto contenuto 2">
            <a:extLst>
              <a:ext uri="{FF2B5EF4-FFF2-40B4-BE49-F238E27FC236}">
                <a16:creationId xmlns:a16="http://schemas.microsoft.com/office/drawing/2014/main" id="{50DBA012-7880-4B9C-8164-0959667B79C4}"/>
              </a:ext>
            </a:extLst>
          </p:cNvPr>
          <p:cNvSpPr>
            <a:spLocks noGrp="1"/>
          </p:cNvSpPr>
          <p:nvPr>
            <p:ph idx="1"/>
          </p:nvPr>
        </p:nvSpPr>
        <p:spPr/>
        <p:txBody>
          <a:bodyPr/>
          <a:lstStyle/>
          <a:p>
            <a:pPr marL="0" indent="0">
              <a:buNone/>
            </a:pPr>
            <a:r>
              <a:rPr lang="en-US" dirty="0"/>
              <a:t>For information on the specific funding rules and eligibility criteria of the national/regional funding organization</a:t>
            </a:r>
            <a:endParaRPr lang="it-IT" dirty="0"/>
          </a:p>
          <a:p>
            <a:pPr lvl="0"/>
            <a:r>
              <a:rPr lang="en-US" dirty="0"/>
              <a:t>Carefully read Annex I and the national/regional announcements of the call</a:t>
            </a:r>
            <a:endParaRPr lang="it-IT" dirty="0"/>
          </a:p>
          <a:p>
            <a:pPr lvl="0"/>
            <a:r>
              <a:rPr lang="en-US" dirty="0"/>
              <a:t>In addition, applicants are strongly advised </a:t>
            </a:r>
            <a:r>
              <a:rPr lang="en-IE" dirty="0"/>
              <a:t>to reach out to their relevant funding organisation contact person before applying; please, also note that for some countries/regions it might be mandatory.</a:t>
            </a:r>
            <a:endParaRPr lang="it-IT" dirty="0"/>
          </a:p>
          <a:p>
            <a:endParaRPr lang="it-IT" dirty="0"/>
          </a:p>
        </p:txBody>
      </p:sp>
      <p:sp>
        <p:nvSpPr>
          <p:cNvPr id="4" name="Segnaposto data 3">
            <a:extLst>
              <a:ext uri="{FF2B5EF4-FFF2-40B4-BE49-F238E27FC236}">
                <a16:creationId xmlns:a16="http://schemas.microsoft.com/office/drawing/2014/main" id="{133E78F4-DB22-4CEF-9BEB-55BFE7887510}"/>
              </a:ext>
            </a:extLst>
          </p:cNvPr>
          <p:cNvSpPr>
            <a:spLocks noGrp="1"/>
          </p:cNvSpPr>
          <p:nvPr>
            <p:ph type="dt" sz="half" idx="10"/>
          </p:nvPr>
        </p:nvSpPr>
        <p:spPr>
          <a:xfrm>
            <a:off x="8230389" y="6299922"/>
            <a:ext cx="1029021" cy="192954"/>
          </a:xfrm>
        </p:spPr>
        <p:txBody>
          <a:bodyPr/>
          <a:lstStyle/>
          <a:p>
            <a:r>
              <a:rPr lang="it-IT" dirty="0"/>
              <a:t>10/11/2023</a:t>
            </a:r>
          </a:p>
        </p:txBody>
      </p:sp>
      <p:sp>
        <p:nvSpPr>
          <p:cNvPr id="5" name="Segnaposto piè di pagina 4">
            <a:extLst>
              <a:ext uri="{FF2B5EF4-FFF2-40B4-BE49-F238E27FC236}">
                <a16:creationId xmlns:a16="http://schemas.microsoft.com/office/drawing/2014/main" id="{1DA710BF-80EC-4C06-AE76-C156FB65A603}"/>
              </a:ext>
            </a:extLst>
          </p:cNvPr>
          <p:cNvSpPr>
            <a:spLocks noGrp="1"/>
          </p:cNvSpPr>
          <p:nvPr>
            <p:ph type="ftr" sz="quarter" idx="11"/>
          </p:nvPr>
        </p:nvSpPr>
        <p:spPr>
          <a:xfrm>
            <a:off x="2263806" y="6245225"/>
            <a:ext cx="3791554" cy="357046"/>
          </a:xfrm>
        </p:spPr>
        <p:txBody>
          <a:bodyPr/>
          <a:lstStyle/>
          <a:p>
            <a:r>
              <a:rPr lang="en-US" dirty="0"/>
              <a:t>Info session on the Joint Transnational Call “Modulation of brain ageing through nutrition and healthy lifestyle (</a:t>
            </a:r>
            <a:r>
              <a:rPr lang="en-US" dirty="0" err="1"/>
              <a:t>NutriBrain</a:t>
            </a:r>
            <a:r>
              <a:rPr lang="en-US" dirty="0"/>
              <a:t>)</a:t>
            </a:r>
          </a:p>
          <a:p>
            <a:endParaRPr lang="it-IT" dirty="0"/>
          </a:p>
        </p:txBody>
      </p:sp>
      <p:sp>
        <p:nvSpPr>
          <p:cNvPr id="6" name="Segnaposto numero diapositiva 5">
            <a:extLst>
              <a:ext uri="{FF2B5EF4-FFF2-40B4-BE49-F238E27FC236}">
                <a16:creationId xmlns:a16="http://schemas.microsoft.com/office/drawing/2014/main" id="{9F05ACC3-6629-4AEB-A00B-53105E18FC32}"/>
              </a:ext>
            </a:extLst>
          </p:cNvPr>
          <p:cNvSpPr>
            <a:spLocks noGrp="1"/>
          </p:cNvSpPr>
          <p:nvPr>
            <p:ph type="sldNum" sz="quarter" idx="12"/>
          </p:nvPr>
        </p:nvSpPr>
        <p:spPr>
          <a:xfrm>
            <a:off x="1921905" y="6245224"/>
            <a:ext cx="262002" cy="109395"/>
          </a:xfrm>
        </p:spPr>
        <p:txBody>
          <a:bodyPr/>
          <a:lstStyle/>
          <a:p>
            <a:fld id="{E3A8C2D9-9DFB-44DF-B044-C89C620AEB20}" type="slidenum">
              <a:rPr lang="it-IT" smtClean="0"/>
              <a:t>12</a:t>
            </a:fld>
            <a:endParaRPr lang="it-IT" dirty="0"/>
          </a:p>
        </p:txBody>
      </p:sp>
    </p:spTree>
    <p:extLst>
      <p:ext uri="{BB962C8B-B14F-4D97-AF65-F5344CB8AC3E}">
        <p14:creationId xmlns:p14="http://schemas.microsoft.com/office/powerpoint/2010/main" val="1864534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0D3D1D-785C-4105-A0BE-5304F9E456BD}"/>
              </a:ext>
            </a:extLst>
          </p:cNvPr>
          <p:cNvSpPr>
            <a:spLocks noGrp="1"/>
          </p:cNvSpPr>
          <p:nvPr>
            <p:ph type="title"/>
          </p:nvPr>
        </p:nvSpPr>
        <p:spPr/>
        <p:txBody>
          <a:bodyPr>
            <a:normAutofit fontScale="90000"/>
          </a:bodyPr>
          <a:lstStyle/>
          <a:p>
            <a:r>
              <a:rPr lang="en-GB" dirty="0"/>
              <a:t>Submission of joint proposals – Timeline:</a:t>
            </a:r>
            <a:br>
              <a:rPr lang="it-IT" dirty="0"/>
            </a:br>
            <a:endParaRPr lang="it-IT" dirty="0"/>
          </a:p>
        </p:txBody>
      </p:sp>
      <p:sp>
        <p:nvSpPr>
          <p:cNvPr id="4" name="Segnaposto data 3">
            <a:extLst>
              <a:ext uri="{FF2B5EF4-FFF2-40B4-BE49-F238E27FC236}">
                <a16:creationId xmlns:a16="http://schemas.microsoft.com/office/drawing/2014/main" id="{2C308584-CD4E-48F5-8EAC-D3AB2429C3B1}"/>
              </a:ext>
            </a:extLst>
          </p:cNvPr>
          <p:cNvSpPr>
            <a:spLocks noGrp="1"/>
          </p:cNvSpPr>
          <p:nvPr>
            <p:ph type="dt" sz="half" idx="10"/>
          </p:nvPr>
        </p:nvSpPr>
        <p:spPr>
          <a:xfrm>
            <a:off x="8248145" y="6354619"/>
            <a:ext cx="1313180" cy="247651"/>
          </a:xfrm>
        </p:spPr>
        <p:txBody>
          <a:bodyPr/>
          <a:lstStyle/>
          <a:p>
            <a:r>
              <a:rPr lang="it-IT" dirty="0"/>
              <a:t>10/11/2023</a:t>
            </a:r>
          </a:p>
        </p:txBody>
      </p:sp>
      <p:sp>
        <p:nvSpPr>
          <p:cNvPr id="5" name="Segnaposto piè di pagina 4">
            <a:extLst>
              <a:ext uri="{FF2B5EF4-FFF2-40B4-BE49-F238E27FC236}">
                <a16:creationId xmlns:a16="http://schemas.microsoft.com/office/drawing/2014/main" id="{B38BDEA9-5ACE-4128-9654-E3D996359455}"/>
              </a:ext>
            </a:extLst>
          </p:cNvPr>
          <p:cNvSpPr>
            <a:spLocks noGrp="1"/>
          </p:cNvSpPr>
          <p:nvPr>
            <p:ph type="ftr" sz="quarter" idx="11"/>
          </p:nvPr>
        </p:nvSpPr>
        <p:spPr>
          <a:xfrm>
            <a:off x="2317071" y="6343952"/>
            <a:ext cx="5273337" cy="148924"/>
          </a:xfrm>
        </p:spPr>
        <p:txBody>
          <a:bodyPr/>
          <a:lstStyle/>
          <a:p>
            <a:r>
              <a:rPr lang="en-US" dirty="0"/>
              <a:t>Info session on the Joint Transnational Call “Modulation of brain ageing through nutrition and healthy lifestyle (</a:t>
            </a:r>
            <a:r>
              <a:rPr lang="en-US" dirty="0" err="1"/>
              <a:t>NutriBrain</a:t>
            </a:r>
            <a:r>
              <a:rPr lang="en-US" dirty="0"/>
              <a:t>)</a:t>
            </a:r>
          </a:p>
          <a:p>
            <a:endParaRPr lang="it-IT" dirty="0"/>
          </a:p>
        </p:txBody>
      </p:sp>
      <p:sp>
        <p:nvSpPr>
          <p:cNvPr id="6" name="Segnaposto numero diapositiva 5">
            <a:extLst>
              <a:ext uri="{FF2B5EF4-FFF2-40B4-BE49-F238E27FC236}">
                <a16:creationId xmlns:a16="http://schemas.microsoft.com/office/drawing/2014/main" id="{46418F60-4CFC-4F92-AB62-5645D961965D}"/>
              </a:ext>
            </a:extLst>
          </p:cNvPr>
          <p:cNvSpPr>
            <a:spLocks noGrp="1"/>
          </p:cNvSpPr>
          <p:nvPr>
            <p:ph type="sldNum" sz="quarter" idx="12"/>
          </p:nvPr>
        </p:nvSpPr>
        <p:spPr>
          <a:xfrm>
            <a:off x="1966293" y="6343950"/>
            <a:ext cx="244247" cy="148926"/>
          </a:xfrm>
        </p:spPr>
        <p:txBody>
          <a:bodyPr/>
          <a:lstStyle/>
          <a:p>
            <a:fld id="{E3A8C2D9-9DFB-44DF-B044-C89C620AEB20}" type="slidenum">
              <a:rPr lang="it-IT" smtClean="0"/>
              <a:t>13</a:t>
            </a:fld>
            <a:endParaRPr lang="it-IT" dirty="0"/>
          </a:p>
        </p:txBody>
      </p:sp>
      <p:graphicFrame>
        <p:nvGraphicFramePr>
          <p:cNvPr id="10" name="Segnaposto contenuto 9">
            <a:extLst>
              <a:ext uri="{FF2B5EF4-FFF2-40B4-BE49-F238E27FC236}">
                <a16:creationId xmlns:a16="http://schemas.microsoft.com/office/drawing/2014/main" id="{B485DEBF-1FB5-478A-9342-12574EF3BE6A}"/>
              </a:ext>
            </a:extLst>
          </p:cNvPr>
          <p:cNvGraphicFramePr>
            <a:graphicFrameLocks noGrp="1"/>
          </p:cNvGraphicFramePr>
          <p:nvPr>
            <p:ph idx="1"/>
            <p:extLst>
              <p:ext uri="{D42A27DB-BD31-4B8C-83A1-F6EECF244321}">
                <p14:modId xmlns:p14="http://schemas.microsoft.com/office/powerpoint/2010/main" val="3373482141"/>
              </p:ext>
            </p:extLst>
          </p:nvPr>
        </p:nvGraphicFramePr>
        <p:xfrm>
          <a:off x="971550" y="1391920"/>
          <a:ext cx="10382250" cy="4299822"/>
        </p:xfrm>
        <a:graphic>
          <a:graphicData uri="http://schemas.openxmlformats.org/drawingml/2006/table">
            <a:tbl>
              <a:tblPr bandRow="1">
                <a:tableStyleId>{5C22544A-7EE6-4342-B048-85BDC9FD1C3A}</a:tableStyleId>
              </a:tblPr>
              <a:tblGrid>
                <a:gridCol w="5191125">
                  <a:extLst>
                    <a:ext uri="{9D8B030D-6E8A-4147-A177-3AD203B41FA5}">
                      <a16:colId xmlns:a16="http://schemas.microsoft.com/office/drawing/2014/main" val="1288693478"/>
                    </a:ext>
                  </a:extLst>
                </a:gridCol>
                <a:gridCol w="5191125">
                  <a:extLst>
                    <a:ext uri="{9D8B030D-6E8A-4147-A177-3AD203B41FA5}">
                      <a16:colId xmlns:a16="http://schemas.microsoft.com/office/drawing/2014/main" val="2959672588"/>
                    </a:ext>
                  </a:extLst>
                </a:gridCol>
              </a:tblGrid>
              <a:tr h="564606">
                <a:tc>
                  <a:txBody>
                    <a:bodyPr/>
                    <a:lstStyle/>
                    <a:p>
                      <a:pPr algn="just">
                        <a:lnSpc>
                          <a:spcPct val="115000"/>
                        </a:lnSpc>
                        <a:spcBef>
                          <a:spcPts val="300"/>
                        </a:spcBef>
                        <a:spcAft>
                          <a:spcPts val="300"/>
                        </a:spcAft>
                      </a:pPr>
                      <a:r>
                        <a:rPr lang="en-GB" sz="2400" b="1">
                          <a:effectLst/>
                          <a:latin typeface="Calibri" panose="020F0502020204030204" pitchFamily="34" charset="0"/>
                          <a:ea typeface="Times New Roman" panose="02020603050405020304" pitchFamily="18" charset="0"/>
                          <a:cs typeface="Times New Roman" panose="02020603050405020304" pitchFamily="18" charset="0"/>
                        </a:rPr>
                        <a:t>3 November, 2023</a:t>
                      </a:r>
                      <a:endParaRPr lang="it-IT"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Bef>
                          <a:spcPts val="300"/>
                        </a:spcBef>
                        <a:spcAft>
                          <a:spcPts val="300"/>
                        </a:spcAft>
                      </a:pPr>
                      <a:r>
                        <a:rPr lang="en-GB" sz="2000" b="1">
                          <a:effectLst/>
                          <a:latin typeface="Calibri" panose="020F0502020204030204" pitchFamily="34" charset="0"/>
                          <a:ea typeface="Times New Roman" panose="02020603050405020304" pitchFamily="18" charset="0"/>
                          <a:cs typeface="Times New Roman" panose="02020603050405020304" pitchFamily="18" charset="0"/>
                        </a:rPr>
                        <a:t>Publication of NutriBrain call</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68086740"/>
                  </a:ext>
                </a:extLst>
              </a:tr>
              <a:tr h="564606">
                <a:tc>
                  <a:txBody>
                    <a:bodyPr/>
                    <a:lstStyle/>
                    <a:p>
                      <a:pPr algn="just">
                        <a:lnSpc>
                          <a:spcPct val="115000"/>
                        </a:lnSpc>
                        <a:spcBef>
                          <a:spcPts val="300"/>
                        </a:spcBef>
                        <a:spcAft>
                          <a:spcPts val="300"/>
                        </a:spcAft>
                      </a:pPr>
                      <a:r>
                        <a:rPr lang="en-GB" sz="2400" b="1">
                          <a:effectLst/>
                          <a:latin typeface="Calibri" panose="020F0502020204030204" pitchFamily="34" charset="0"/>
                          <a:ea typeface="Times New Roman" panose="02020603050405020304" pitchFamily="18" charset="0"/>
                          <a:cs typeface="Times New Roman" panose="02020603050405020304" pitchFamily="18" charset="0"/>
                        </a:rPr>
                        <a:t>15 January, 2024, 16h00 CET</a:t>
                      </a:r>
                      <a:endParaRPr lang="it-IT"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Bef>
                          <a:spcPts val="300"/>
                        </a:spcBef>
                        <a:spcAft>
                          <a:spcPts val="300"/>
                        </a:spcAft>
                      </a:pPr>
                      <a:r>
                        <a:rPr lang="en-GB" sz="2000" b="1">
                          <a:effectLst/>
                          <a:latin typeface="Calibri" panose="020F0502020204030204" pitchFamily="34" charset="0"/>
                          <a:ea typeface="Times New Roman" panose="02020603050405020304" pitchFamily="18" charset="0"/>
                          <a:cs typeface="Times New Roman" panose="02020603050405020304" pitchFamily="18" charset="0"/>
                        </a:rPr>
                        <a:t>Deadline for pre-proposal submission</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04428023"/>
                  </a:ext>
                </a:extLst>
              </a:tr>
              <a:tr h="564606">
                <a:tc>
                  <a:txBody>
                    <a:bodyPr/>
                    <a:lstStyle/>
                    <a:p>
                      <a:pPr algn="just">
                        <a:lnSpc>
                          <a:spcPct val="115000"/>
                        </a:lnSpc>
                        <a:spcBef>
                          <a:spcPts val="300"/>
                        </a:spcBef>
                        <a:spcAft>
                          <a:spcPts val="300"/>
                        </a:spcAft>
                      </a:pPr>
                      <a:r>
                        <a:rPr lang="en-GB" sz="2400">
                          <a:effectLst/>
                          <a:latin typeface="Calibri" panose="020F0502020204030204" pitchFamily="34" charset="0"/>
                          <a:ea typeface="Times New Roman" panose="02020603050405020304" pitchFamily="18" charset="0"/>
                          <a:cs typeface="Times New Roman" panose="02020603050405020304" pitchFamily="18" charset="0"/>
                        </a:rPr>
                        <a:t>27 March, 2024</a:t>
                      </a:r>
                      <a:endParaRPr lang="it-IT"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Bef>
                          <a:spcPts val="300"/>
                        </a:spcBef>
                        <a:spcAft>
                          <a:spcPts val="300"/>
                        </a:spcAft>
                      </a:pPr>
                      <a:r>
                        <a:rPr lang="en-GB" sz="2000">
                          <a:effectLst/>
                          <a:latin typeface="Calibri" panose="020F0502020204030204" pitchFamily="34" charset="0"/>
                          <a:ea typeface="Times New Roman" panose="02020603050405020304" pitchFamily="18" charset="0"/>
                          <a:cs typeface="Times New Roman" panose="02020603050405020304" pitchFamily="18" charset="0"/>
                        </a:rPr>
                        <a:t>Communication of the results of the pre-proposal assessment (invitation for full proposal)</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58877944"/>
                  </a:ext>
                </a:extLst>
              </a:tr>
              <a:tr h="564606">
                <a:tc>
                  <a:txBody>
                    <a:bodyPr/>
                    <a:lstStyle/>
                    <a:p>
                      <a:pPr algn="just">
                        <a:lnSpc>
                          <a:spcPct val="115000"/>
                        </a:lnSpc>
                        <a:spcBef>
                          <a:spcPts val="300"/>
                        </a:spcBef>
                        <a:spcAft>
                          <a:spcPts val="300"/>
                        </a:spcAf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27 May, 2024, 16h00 CEST</a:t>
                      </a:r>
                      <a:endParaRPr lang="it-IT"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Bef>
                          <a:spcPts val="300"/>
                        </a:spcBef>
                        <a:spcAft>
                          <a:spcPts val="300"/>
                        </a:spcAft>
                      </a:pPr>
                      <a:r>
                        <a:rPr lang="en-GB" sz="2000" b="1">
                          <a:effectLst/>
                          <a:latin typeface="Calibri" panose="020F0502020204030204" pitchFamily="34" charset="0"/>
                          <a:ea typeface="Times New Roman" panose="02020603050405020304" pitchFamily="18" charset="0"/>
                          <a:cs typeface="Times New Roman" panose="02020603050405020304" pitchFamily="18" charset="0"/>
                        </a:rPr>
                        <a:t>Deadline for full proposal submission</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9503060"/>
                  </a:ext>
                </a:extLst>
              </a:tr>
              <a:tr h="564606">
                <a:tc>
                  <a:txBody>
                    <a:bodyPr/>
                    <a:lstStyle/>
                    <a:p>
                      <a:pPr algn="just">
                        <a:lnSpc>
                          <a:spcPct val="115000"/>
                        </a:lnSpc>
                        <a:spcBef>
                          <a:spcPts val="300"/>
                        </a:spcBef>
                        <a:spcAft>
                          <a:spcPts val="300"/>
                        </a:spcAft>
                      </a:pPr>
                      <a:r>
                        <a:rPr lang="en-GB" sz="2400" b="1">
                          <a:effectLst/>
                          <a:latin typeface="Calibri" panose="020F0502020204030204" pitchFamily="34" charset="0"/>
                          <a:ea typeface="Times New Roman" panose="02020603050405020304" pitchFamily="18" charset="0"/>
                          <a:cs typeface="Times New Roman" panose="02020603050405020304" pitchFamily="18" charset="0"/>
                        </a:rPr>
                        <a:t>12 – 23 August, 2024</a:t>
                      </a:r>
                      <a:endParaRPr lang="it-IT"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Bef>
                          <a:spcPts val="300"/>
                        </a:spcBef>
                        <a:spcAft>
                          <a:spcPts val="300"/>
                        </a:spcAft>
                      </a:pPr>
                      <a:r>
                        <a:rPr lang="en-GB" sz="2000" b="1">
                          <a:effectLst/>
                          <a:latin typeface="Calibri" panose="020F0502020204030204" pitchFamily="34" charset="0"/>
                          <a:ea typeface="Times New Roman" panose="02020603050405020304" pitchFamily="18" charset="0"/>
                          <a:cs typeface="Times New Roman" panose="02020603050405020304" pitchFamily="18" charset="0"/>
                        </a:rPr>
                        <a:t>Rebuttal stage</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24287467"/>
                  </a:ext>
                </a:extLst>
              </a:tr>
              <a:tr h="564606">
                <a:tc>
                  <a:txBody>
                    <a:bodyPr/>
                    <a:lstStyle/>
                    <a:p>
                      <a:pPr algn="just">
                        <a:lnSpc>
                          <a:spcPct val="115000"/>
                        </a:lnSpc>
                        <a:spcBef>
                          <a:spcPts val="300"/>
                        </a:spcBef>
                        <a:spcAft>
                          <a:spcPts val="300"/>
                        </a:spcAft>
                      </a:pPr>
                      <a:r>
                        <a:rPr lang="en-GB" sz="2400">
                          <a:effectLst/>
                          <a:latin typeface="Calibri" panose="020F0502020204030204" pitchFamily="34" charset="0"/>
                          <a:ea typeface="Times New Roman" panose="02020603050405020304" pitchFamily="18" charset="0"/>
                          <a:cs typeface="Times New Roman" panose="02020603050405020304" pitchFamily="18" charset="0"/>
                        </a:rPr>
                        <a:t>Mid-October 2024</a:t>
                      </a:r>
                      <a:endParaRPr lang="it-IT"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Bef>
                          <a:spcPts val="300"/>
                        </a:spcBef>
                        <a:spcAft>
                          <a:spcPts val="300"/>
                        </a:spcAft>
                      </a:pPr>
                      <a:r>
                        <a:rPr lang="en-GB" sz="2000">
                          <a:effectLst/>
                          <a:latin typeface="Calibri" panose="020F0502020204030204" pitchFamily="34" charset="0"/>
                          <a:ea typeface="Times New Roman" panose="02020603050405020304" pitchFamily="18" charset="0"/>
                          <a:cs typeface="Times New Roman" panose="02020603050405020304" pitchFamily="18" charset="0"/>
                        </a:rPr>
                        <a:t>Communication of the funding decisions to the applicants</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44994712"/>
                  </a:ext>
                </a:extLst>
              </a:tr>
              <a:tr h="564606">
                <a:tc>
                  <a:txBody>
                    <a:bodyPr/>
                    <a:lstStyle/>
                    <a:p>
                      <a:pPr algn="just">
                        <a:lnSpc>
                          <a:spcPct val="115000"/>
                        </a:lnSpc>
                        <a:spcBef>
                          <a:spcPts val="300"/>
                        </a:spcBef>
                        <a:spcAft>
                          <a:spcPts val="300"/>
                        </a:spcAft>
                      </a:pPr>
                      <a:r>
                        <a:rPr lang="en-GB" sz="2400" b="1">
                          <a:effectLst/>
                          <a:latin typeface="Calibri" panose="020F0502020204030204" pitchFamily="34" charset="0"/>
                          <a:ea typeface="Calibri" panose="020F0502020204030204" pitchFamily="34" charset="0"/>
                          <a:cs typeface="Calibri" panose="020F0502020204030204" pitchFamily="34" charset="0"/>
                        </a:rPr>
                        <a:t>December 2024 – May 2025</a:t>
                      </a:r>
                      <a:endParaRPr lang="it-IT"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Bef>
                          <a:spcPts val="300"/>
                        </a:spcBef>
                        <a:spcAft>
                          <a:spcPts val="300"/>
                        </a:spcAft>
                      </a:pPr>
                      <a:r>
                        <a:rPr lang="en-GB" sz="2000" b="1" dirty="0">
                          <a:effectLst/>
                          <a:latin typeface="Calibri" panose="020F0502020204030204" pitchFamily="34" charset="0"/>
                          <a:ea typeface="Times New Roman" panose="02020603050405020304" pitchFamily="18" charset="0"/>
                          <a:cs typeface="Times New Roman" panose="02020603050405020304" pitchFamily="18" charset="0"/>
                        </a:rPr>
                        <a:t>Expected project start </a:t>
                      </a:r>
                      <a:r>
                        <a:rPr lang="en-GB" sz="2000" dirty="0">
                          <a:effectLst/>
                          <a:latin typeface="Calibri" panose="020F0502020204030204" pitchFamily="34" charset="0"/>
                          <a:ea typeface="Times New Roman" panose="02020603050405020304" pitchFamily="18" charset="0"/>
                          <a:cs typeface="Times New Roman" panose="02020603050405020304" pitchFamily="18" charset="0"/>
                        </a:rPr>
                        <a:t>(subject to national procedures)</a:t>
                      </a:r>
                      <a:endParaRPr lang="it-IT"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43769670"/>
                  </a:ext>
                </a:extLst>
              </a:tr>
            </a:tbl>
          </a:graphicData>
        </a:graphic>
      </p:graphicFrame>
    </p:spTree>
    <p:extLst>
      <p:ext uri="{BB962C8B-B14F-4D97-AF65-F5344CB8AC3E}">
        <p14:creationId xmlns:p14="http://schemas.microsoft.com/office/powerpoint/2010/main" val="1201363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24F54A-864B-48E3-BD9D-F64B195AB0C7}"/>
              </a:ext>
            </a:extLst>
          </p:cNvPr>
          <p:cNvSpPr>
            <a:spLocks noGrp="1"/>
          </p:cNvSpPr>
          <p:nvPr>
            <p:ph type="title"/>
          </p:nvPr>
        </p:nvSpPr>
        <p:spPr>
          <a:xfrm>
            <a:off x="952500" y="365126"/>
            <a:ext cx="10401300" cy="800102"/>
          </a:xfrm>
        </p:spPr>
        <p:txBody>
          <a:bodyPr/>
          <a:lstStyle/>
          <a:p>
            <a:r>
              <a:rPr lang="en-GB" dirty="0"/>
              <a:t>Submission of joint proposals:</a:t>
            </a:r>
            <a:endParaRPr lang="it-IT" dirty="0"/>
          </a:p>
        </p:txBody>
      </p:sp>
      <p:sp>
        <p:nvSpPr>
          <p:cNvPr id="3" name="Segnaposto contenuto 2">
            <a:extLst>
              <a:ext uri="{FF2B5EF4-FFF2-40B4-BE49-F238E27FC236}">
                <a16:creationId xmlns:a16="http://schemas.microsoft.com/office/drawing/2014/main" id="{F647C59A-11EB-4CBA-9989-07A75056EE9E}"/>
              </a:ext>
            </a:extLst>
          </p:cNvPr>
          <p:cNvSpPr>
            <a:spLocks noGrp="1"/>
          </p:cNvSpPr>
          <p:nvPr>
            <p:ph idx="1"/>
          </p:nvPr>
        </p:nvSpPr>
        <p:spPr>
          <a:xfrm>
            <a:off x="904875" y="1224241"/>
            <a:ext cx="10382250" cy="4486275"/>
          </a:xfrm>
        </p:spPr>
        <p:txBody>
          <a:bodyPr>
            <a:noAutofit/>
          </a:bodyPr>
          <a:lstStyle/>
          <a:p>
            <a:pPr algn="just">
              <a:lnSpc>
                <a:spcPct val="107000"/>
              </a:lnSpc>
              <a:spcAft>
                <a:spcPts val="800"/>
              </a:spcAft>
            </a:pPr>
            <a:r>
              <a:rPr lang="en-GB" sz="2000" dirty="0">
                <a:latin typeface="Calibri" panose="020F0502020204030204" pitchFamily="34" charset="0"/>
                <a:ea typeface="Calibri" panose="020F0502020204030204" pitchFamily="34" charset="0"/>
                <a:cs typeface="Arial" panose="020B0604020202020204" pitchFamily="34" charset="0"/>
              </a:rPr>
              <a:t>The pre-proposal template will be available on the ERA4Health website.</a:t>
            </a:r>
            <a:endParaRPr lang="it-IT"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2000" dirty="0">
                <a:latin typeface="Calibri" panose="020F0502020204030204" pitchFamily="34" charset="0"/>
                <a:ea typeface="Calibri" panose="020F0502020204030204" pitchFamily="34" charset="0"/>
                <a:cs typeface="Arial" panose="020B0604020202020204" pitchFamily="34" charset="0"/>
              </a:rPr>
              <a:t>An application template for the full proposal stage will be sent to the project coordinator by the JCS with the invitation to submit a full proposal.</a:t>
            </a:r>
            <a:endParaRPr lang="it-IT"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2000" dirty="0">
                <a:latin typeface="Calibri" panose="020F0502020204030204" pitchFamily="34" charset="0"/>
                <a:ea typeface="Calibri" panose="020F0502020204030204" pitchFamily="34" charset="0"/>
                <a:cs typeface="Arial" panose="020B0604020202020204" pitchFamily="34" charset="0"/>
              </a:rPr>
              <a:t>Pre-proposals or full proposals submitted without using the relevant template will be declared non-eligible. </a:t>
            </a:r>
            <a:endParaRPr lang="it-IT"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2000" dirty="0">
                <a:latin typeface="Calibri" panose="020F0502020204030204" pitchFamily="34" charset="0"/>
                <a:ea typeface="Calibri" panose="020F0502020204030204" pitchFamily="34" charset="0"/>
                <a:cs typeface="Arial" panose="020B0604020202020204" pitchFamily="34" charset="0"/>
              </a:rPr>
              <a:t>If applicable, a proposal should be submitted together with a legal/ethical approval document according to the concerned country’s/region’s regulations. </a:t>
            </a:r>
            <a:endParaRPr lang="it-IT"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2000" dirty="0">
                <a:latin typeface="Calibri" panose="020F0502020204030204" pitchFamily="34" charset="0"/>
                <a:ea typeface="Calibri" panose="020F0502020204030204" pitchFamily="34" charset="0"/>
                <a:cs typeface="Arial" panose="020B0604020202020204" pitchFamily="34" charset="0"/>
              </a:rPr>
              <a:t>For applicants from specific countries/regions it might be mandatory to submit the additional national/regional proposal and/or other information, in some cases before the deadline of this call, directly to the national/regional funding organisations. Therefore, applicants are strongly advised to check their funding organisations specific regulations. </a:t>
            </a:r>
            <a:endParaRPr lang="it-IT" sz="2000" dirty="0"/>
          </a:p>
        </p:txBody>
      </p:sp>
      <p:sp>
        <p:nvSpPr>
          <p:cNvPr id="4" name="Segnaposto data 3">
            <a:extLst>
              <a:ext uri="{FF2B5EF4-FFF2-40B4-BE49-F238E27FC236}">
                <a16:creationId xmlns:a16="http://schemas.microsoft.com/office/drawing/2014/main" id="{A9D80476-A21B-4A39-98B8-01BF01373B4A}"/>
              </a:ext>
            </a:extLst>
          </p:cNvPr>
          <p:cNvSpPr>
            <a:spLocks noGrp="1"/>
          </p:cNvSpPr>
          <p:nvPr>
            <p:ph type="dt" sz="half" idx="10"/>
          </p:nvPr>
        </p:nvSpPr>
        <p:spPr>
          <a:xfrm>
            <a:off x="8509518" y="6255028"/>
            <a:ext cx="867747" cy="237847"/>
          </a:xfrm>
        </p:spPr>
        <p:txBody>
          <a:bodyPr/>
          <a:lstStyle/>
          <a:p>
            <a:r>
              <a:rPr lang="it-IT" dirty="0"/>
              <a:t>10/11/2023</a:t>
            </a:r>
          </a:p>
        </p:txBody>
      </p:sp>
      <p:sp>
        <p:nvSpPr>
          <p:cNvPr id="5" name="Segnaposto piè di pagina 4">
            <a:extLst>
              <a:ext uri="{FF2B5EF4-FFF2-40B4-BE49-F238E27FC236}">
                <a16:creationId xmlns:a16="http://schemas.microsoft.com/office/drawing/2014/main" id="{A9233F5A-ACAB-4D5F-AC08-6AC292DEBA02}"/>
              </a:ext>
            </a:extLst>
          </p:cNvPr>
          <p:cNvSpPr>
            <a:spLocks noGrp="1"/>
          </p:cNvSpPr>
          <p:nvPr>
            <p:ph type="ftr" sz="quarter" idx="11"/>
          </p:nvPr>
        </p:nvSpPr>
        <p:spPr>
          <a:xfrm>
            <a:off x="2341984" y="6255029"/>
            <a:ext cx="5066522" cy="397698"/>
          </a:xfrm>
        </p:spPr>
        <p:txBody>
          <a:bodyPr/>
          <a:lstStyle/>
          <a:p>
            <a:r>
              <a:rPr lang="en-US" dirty="0"/>
              <a:t>Info session on the Joint Transnational Call “Modulation of brain ageing through nutrition and healthy lifestyle (</a:t>
            </a:r>
            <a:r>
              <a:rPr lang="en-US" dirty="0" err="1"/>
              <a:t>NutriBrain</a:t>
            </a:r>
            <a:r>
              <a:rPr lang="en-US" dirty="0"/>
              <a:t>)</a:t>
            </a:r>
          </a:p>
          <a:p>
            <a:endParaRPr lang="it-IT" dirty="0"/>
          </a:p>
        </p:txBody>
      </p:sp>
      <p:sp>
        <p:nvSpPr>
          <p:cNvPr id="6" name="Segnaposto numero diapositiva 5">
            <a:extLst>
              <a:ext uri="{FF2B5EF4-FFF2-40B4-BE49-F238E27FC236}">
                <a16:creationId xmlns:a16="http://schemas.microsoft.com/office/drawing/2014/main" id="{58A62459-E922-4FF4-90EE-2AA15754CAA7}"/>
              </a:ext>
            </a:extLst>
          </p:cNvPr>
          <p:cNvSpPr>
            <a:spLocks noGrp="1"/>
          </p:cNvSpPr>
          <p:nvPr>
            <p:ph type="sldNum" sz="quarter" idx="12"/>
          </p:nvPr>
        </p:nvSpPr>
        <p:spPr>
          <a:xfrm>
            <a:off x="2010047" y="6245224"/>
            <a:ext cx="523240" cy="247651"/>
          </a:xfrm>
        </p:spPr>
        <p:txBody>
          <a:bodyPr/>
          <a:lstStyle/>
          <a:p>
            <a:fld id="{E3A8C2D9-9DFB-44DF-B044-C89C620AEB20}" type="slidenum">
              <a:rPr lang="it-IT" smtClean="0"/>
              <a:t>14</a:t>
            </a:fld>
            <a:endParaRPr lang="it-IT"/>
          </a:p>
        </p:txBody>
      </p:sp>
    </p:spTree>
    <p:extLst>
      <p:ext uri="{BB962C8B-B14F-4D97-AF65-F5344CB8AC3E}">
        <p14:creationId xmlns:p14="http://schemas.microsoft.com/office/powerpoint/2010/main" val="456316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058CCE-BFEC-4C6E-9B79-1CCE07DB4468}"/>
              </a:ext>
            </a:extLst>
          </p:cNvPr>
          <p:cNvSpPr>
            <a:spLocks noGrp="1"/>
          </p:cNvSpPr>
          <p:nvPr>
            <p:ph type="title"/>
          </p:nvPr>
        </p:nvSpPr>
        <p:spPr/>
        <p:txBody>
          <a:bodyPr>
            <a:normAutofit/>
          </a:bodyPr>
          <a:lstStyle/>
          <a:p>
            <a:r>
              <a:rPr lang="en-GB" dirty="0"/>
              <a:t>Eligibility checks:</a:t>
            </a:r>
            <a:br>
              <a:rPr lang="it-IT" dirty="0"/>
            </a:br>
            <a:endParaRPr lang="it-IT" dirty="0"/>
          </a:p>
        </p:txBody>
      </p:sp>
      <p:sp>
        <p:nvSpPr>
          <p:cNvPr id="3" name="Segnaposto contenuto 2">
            <a:extLst>
              <a:ext uri="{FF2B5EF4-FFF2-40B4-BE49-F238E27FC236}">
                <a16:creationId xmlns:a16="http://schemas.microsoft.com/office/drawing/2014/main" id="{11CEA404-C0B9-443B-8018-6BDE4F4164E2}"/>
              </a:ext>
            </a:extLst>
          </p:cNvPr>
          <p:cNvSpPr>
            <a:spLocks noGrp="1"/>
          </p:cNvSpPr>
          <p:nvPr>
            <p:ph idx="1"/>
          </p:nvPr>
        </p:nvSpPr>
        <p:spPr>
          <a:xfrm>
            <a:off x="952500" y="1477895"/>
            <a:ext cx="10382250" cy="4351338"/>
          </a:xfrm>
        </p:spPr>
        <p:txBody>
          <a:bodyPr/>
          <a:lstStyle/>
          <a:p>
            <a:r>
              <a:rPr lang="en-IE" dirty="0"/>
              <a:t>Proposals eligibility will be checked both at pre-proposals and full proposals step.</a:t>
            </a:r>
          </a:p>
          <a:p>
            <a:r>
              <a:rPr lang="en-US" dirty="0"/>
              <a:t>The Joint Call Secretariat (JCS) will check all proposals to ensure that they meet all the eligibility requirements of the call (i.e., date of submission; number and category of participating countries and partners; application entirely written in English; appropriate limits on length).</a:t>
            </a:r>
            <a:endParaRPr lang="it-IT" dirty="0"/>
          </a:p>
          <a:p>
            <a:r>
              <a:rPr lang="en-US" dirty="0"/>
              <a:t>the national/regional funding </a:t>
            </a:r>
            <a:r>
              <a:rPr lang="en-US" dirty="0" err="1"/>
              <a:t>organisations</a:t>
            </a:r>
            <a:r>
              <a:rPr lang="en-US" dirty="0"/>
              <a:t> will perform a check for compliance with national/regional regulations.</a:t>
            </a:r>
            <a:endParaRPr lang="it-IT" dirty="0"/>
          </a:p>
        </p:txBody>
      </p:sp>
      <p:sp>
        <p:nvSpPr>
          <p:cNvPr id="4" name="Segnaposto data 3">
            <a:extLst>
              <a:ext uri="{FF2B5EF4-FFF2-40B4-BE49-F238E27FC236}">
                <a16:creationId xmlns:a16="http://schemas.microsoft.com/office/drawing/2014/main" id="{2583C111-1A53-4665-BBB2-927D1C1EDB66}"/>
              </a:ext>
            </a:extLst>
          </p:cNvPr>
          <p:cNvSpPr>
            <a:spLocks noGrp="1"/>
          </p:cNvSpPr>
          <p:nvPr>
            <p:ph type="dt" sz="half" idx="10"/>
          </p:nvPr>
        </p:nvSpPr>
        <p:spPr>
          <a:xfrm>
            <a:off x="8220062" y="6299977"/>
            <a:ext cx="1082558" cy="186743"/>
          </a:xfrm>
        </p:spPr>
        <p:txBody>
          <a:bodyPr/>
          <a:lstStyle/>
          <a:p>
            <a:r>
              <a:rPr lang="it-IT" dirty="0"/>
              <a:t>10/11/2023</a:t>
            </a:r>
          </a:p>
        </p:txBody>
      </p:sp>
      <p:sp>
        <p:nvSpPr>
          <p:cNvPr id="5" name="Segnaposto piè di pagina 4">
            <a:extLst>
              <a:ext uri="{FF2B5EF4-FFF2-40B4-BE49-F238E27FC236}">
                <a16:creationId xmlns:a16="http://schemas.microsoft.com/office/drawing/2014/main" id="{1DC718FC-3885-4837-91FD-82BDEE5FDA6D}"/>
              </a:ext>
            </a:extLst>
          </p:cNvPr>
          <p:cNvSpPr>
            <a:spLocks noGrp="1"/>
          </p:cNvSpPr>
          <p:nvPr>
            <p:ph type="ftr" sz="quarter" idx="11"/>
          </p:nvPr>
        </p:nvSpPr>
        <p:spPr>
          <a:xfrm>
            <a:off x="2258007" y="6176963"/>
            <a:ext cx="5411755" cy="485094"/>
          </a:xfrm>
        </p:spPr>
        <p:txBody>
          <a:bodyPr/>
          <a:lstStyle/>
          <a:p>
            <a:r>
              <a:rPr lang="en-US" dirty="0"/>
              <a:t>Info session on the Joint Transnational Call “Modulation of brain ageing through nutrition and healthy lifestyle (</a:t>
            </a:r>
            <a:r>
              <a:rPr lang="en-US" dirty="0" err="1"/>
              <a:t>NutriBrain</a:t>
            </a:r>
            <a:r>
              <a:rPr lang="en-US" dirty="0"/>
              <a:t>)</a:t>
            </a:r>
          </a:p>
          <a:p>
            <a:endParaRPr lang="it-IT" dirty="0"/>
          </a:p>
        </p:txBody>
      </p:sp>
      <p:sp>
        <p:nvSpPr>
          <p:cNvPr id="6" name="Segnaposto numero diapositiva 5">
            <a:extLst>
              <a:ext uri="{FF2B5EF4-FFF2-40B4-BE49-F238E27FC236}">
                <a16:creationId xmlns:a16="http://schemas.microsoft.com/office/drawing/2014/main" id="{4A9C5C10-151B-4A6A-937F-43869FE4AF80}"/>
              </a:ext>
            </a:extLst>
          </p:cNvPr>
          <p:cNvSpPr>
            <a:spLocks noGrp="1"/>
          </p:cNvSpPr>
          <p:nvPr>
            <p:ph type="sldNum" sz="quarter" idx="12"/>
          </p:nvPr>
        </p:nvSpPr>
        <p:spPr>
          <a:xfrm>
            <a:off x="1926071" y="6293712"/>
            <a:ext cx="210639" cy="60908"/>
          </a:xfrm>
        </p:spPr>
        <p:txBody>
          <a:bodyPr/>
          <a:lstStyle/>
          <a:p>
            <a:fld id="{E3A8C2D9-9DFB-44DF-B044-C89C620AEB20}" type="slidenum">
              <a:rPr lang="it-IT" smtClean="0"/>
              <a:t>15</a:t>
            </a:fld>
            <a:endParaRPr lang="it-IT" dirty="0"/>
          </a:p>
        </p:txBody>
      </p:sp>
    </p:spTree>
    <p:extLst>
      <p:ext uri="{BB962C8B-B14F-4D97-AF65-F5344CB8AC3E}">
        <p14:creationId xmlns:p14="http://schemas.microsoft.com/office/powerpoint/2010/main" val="1634305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058CCE-BFEC-4C6E-9B79-1CCE07DB4468}"/>
              </a:ext>
            </a:extLst>
          </p:cNvPr>
          <p:cNvSpPr>
            <a:spLocks noGrp="1"/>
          </p:cNvSpPr>
          <p:nvPr>
            <p:ph type="title"/>
          </p:nvPr>
        </p:nvSpPr>
        <p:spPr/>
        <p:txBody>
          <a:bodyPr>
            <a:normAutofit/>
          </a:bodyPr>
          <a:lstStyle/>
          <a:p>
            <a:r>
              <a:rPr lang="en-GB" dirty="0"/>
              <a:t>Evaluation procedure for pre-proposals:</a:t>
            </a:r>
            <a:endParaRPr lang="it-IT" dirty="0"/>
          </a:p>
        </p:txBody>
      </p:sp>
      <p:sp>
        <p:nvSpPr>
          <p:cNvPr id="3" name="Segnaposto contenuto 2">
            <a:extLst>
              <a:ext uri="{FF2B5EF4-FFF2-40B4-BE49-F238E27FC236}">
                <a16:creationId xmlns:a16="http://schemas.microsoft.com/office/drawing/2014/main" id="{11CEA404-C0B9-443B-8018-6BDE4F4164E2}"/>
              </a:ext>
            </a:extLst>
          </p:cNvPr>
          <p:cNvSpPr>
            <a:spLocks noGrp="1"/>
          </p:cNvSpPr>
          <p:nvPr>
            <p:ph idx="1"/>
          </p:nvPr>
        </p:nvSpPr>
        <p:spPr>
          <a:xfrm>
            <a:off x="708338" y="1497505"/>
            <a:ext cx="10856890" cy="4351338"/>
          </a:xfrm>
        </p:spPr>
        <p:txBody>
          <a:bodyPr>
            <a:normAutofit/>
          </a:bodyPr>
          <a:lstStyle/>
          <a:p>
            <a:r>
              <a:rPr lang="en-US" dirty="0"/>
              <a:t>Each proposal passing the eligibility checks are allocated to three reviewers avoiding any conflicts of interest.</a:t>
            </a:r>
          </a:p>
          <a:p>
            <a:r>
              <a:rPr lang="en-US" dirty="0"/>
              <a:t>The reviewers assess the pre-proposals in accordance with the evaluation criteria and complete a written evaluation form with scores and comments for each evaluation criterion.</a:t>
            </a:r>
          </a:p>
          <a:p>
            <a:r>
              <a:rPr lang="en-US" dirty="0"/>
              <a:t>Starting from the scores assigned by the three reviewers, the JCS calculates the total score which will be used to rank all pre-proposals.</a:t>
            </a:r>
          </a:p>
          <a:p>
            <a:r>
              <a:rPr lang="en-US" dirty="0"/>
              <a:t>The CSC selects the proposal to be invited for the second step based on the ranking list prepared by the JCS and ensuring a reasonable balance of requested and available national/regional budgets</a:t>
            </a:r>
            <a:endParaRPr lang="it-IT" dirty="0"/>
          </a:p>
        </p:txBody>
      </p:sp>
      <p:sp>
        <p:nvSpPr>
          <p:cNvPr id="4" name="Segnaposto data 3">
            <a:extLst>
              <a:ext uri="{FF2B5EF4-FFF2-40B4-BE49-F238E27FC236}">
                <a16:creationId xmlns:a16="http://schemas.microsoft.com/office/drawing/2014/main" id="{2583C111-1A53-4665-BBB2-927D1C1EDB66}"/>
              </a:ext>
            </a:extLst>
          </p:cNvPr>
          <p:cNvSpPr>
            <a:spLocks noGrp="1"/>
          </p:cNvSpPr>
          <p:nvPr>
            <p:ph type="dt" sz="half" idx="10"/>
          </p:nvPr>
        </p:nvSpPr>
        <p:spPr>
          <a:xfrm>
            <a:off x="8220062" y="6299977"/>
            <a:ext cx="1082558" cy="186743"/>
          </a:xfrm>
        </p:spPr>
        <p:txBody>
          <a:bodyPr/>
          <a:lstStyle/>
          <a:p>
            <a:r>
              <a:rPr lang="it-IT" dirty="0"/>
              <a:t>10/11/2023</a:t>
            </a:r>
          </a:p>
        </p:txBody>
      </p:sp>
      <p:sp>
        <p:nvSpPr>
          <p:cNvPr id="5" name="Segnaposto piè di pagina 4">
            <a:extLst>
              <a:ext uri="{FF2B5EF4-FFF2-40B4-BE49-F238E27FC236}">
                <a16:creationId xmlns:a16="http://schemas.microsoft.com/office/drawing/2014/main" id="{1DC718FC-3885-4837-91FD-82BDEE5FDA6D}"/>
              </a:ext>
            </a:extLst>
          </p:cNvPr>
          <p:cNvSpPr>
            <a:spLocks noGrp="1"/>
          </p:cNvSpPr>
          <p:nvPr>
            <p:ph type="ftr" sz="quarter" idx="11"/>
          </p:nvPr>
        </p:nvSpPr>
        <p:spPr>
          <a:xfrm>
            <a:off x="2258007" y="6176963"/>
            <a:ext cx="5411755" cy="485094"/>
          </a:xfrm>
        </p:spPr>
        <p:txBody>
          <a:bodyPr/>
          <a:lstStyle/>
          <a:p>
            <a:r>
              <a:rPr lang="en-US" dirty="0"/>
              <a:t>Info session on the Joint Transnational Call “Modulation of brain ageing through nutrition and healthy lifestyle (</a:t>
            </a:r>
            <a:r>
              <a:rPr lang="en-US" dirty="0" err="1"/>
              <a:t>NutriBrain</a:t>
            </a:r>
            <a:r>
              <a:rPr lang="en-US" dirty="0"/>
              <a:t>)</a:t>
            </a:r>
          </a:p>
          <a:p>
            <a:endParaRPr lang="it-IT" dirty="0"/>
          </a:p>
        </p:txBody>
      </p:sp>
      <p:sp>
        <p:nvSpPr>
          <p:cNvPr id="6" name="Segnaposto numero diapositiva 5">
            <a:extLst>
              <a:ext uri="{FF2B5EF4-FFF2-40B4-BE49-F238E27FC236}">
                <a16:creationId xmlns:a16="http://schemas.microsoft.com/office/drawing/2014/main" id="{4A9C5C10-151B-4A6A-937F-43869FE4AF80}"/>
              </a:ext>
            </a:extLst>
          </p:cNvPr>
          <p:cNvSpPr>
            <a:spLocks noGrp="1"/>
          </p:cNvSpPr>
          <p:nvPr>
            <p:ph type="sldNum" sz="quarter" idx="12"/>
          </p:nvPr>
        </p:nvSpPr>
        <p:spPr>
          <a:xfrm>
            <a:off x="1926071" y="6293712"/>
            <a:ext cx="210639" cy="60908"/>
          </a:xfrm>
        </p:spPr>
        <p:txBody>
          <a:bodyPr/>
          <a:lstStyle/>
          <a:p>
            <a:fld id="{E3A8C2D9-9DFB-44DF-B044-C89C620AEB20}" type="slidenum">
              <a:rPr lang="it-IT" smtClean="0"/>
              <a:t>16</a:t>
            </a:fld>
            <a:endParaRPr lang="it-IT" dirty="0"/>
          </a:p>
        </p:txBody>
      </p:sp>
    </p:spTree>
    <p:extLst>
      <p:ext uri="{BB962C8B-B14F-4D97-AF65-F5344CB8AC3E}">
        <p14:creationId xmlns:p14="http://schemas.microsoft.com/office/powerpoint/2010/main" val="341508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058CCE-BFEC-4C6E-9B79-1CCE07DB4468}"/>
              </a:ext>
            </a:extLst>
          </p:cNvPr>
          <p:cNvSpPr>
            <a:spLocks noGrp="1"/>
          </p:cNvSpPr>
          <p:nvPr>
            <p:ph type="title"/>
          </p:nvPr>
        </p:nvSpPr>
        <p:spPr/>
        <p:txBody>
          <a:bodyPr>
            <a:normAutofit/>
          </a:bodyPr>
          <a:lstStyle/>
          <a:p>
            <a:r>
              <a:rPr lang="en-GB" dirty="0"/>
              <a:t>Evaluation procedure for full proposals:</a:t>
            </a:r>
            <a:endParaRPr lang="it-IT" dirty="0"/>
          </a:p>
        </p:txBody>
      </p:sp>
      <p:sp>
        <p:nvSpPr>
          <p:cNvPr id="3" name="Segnaposto contenuto 2">
            <a:extLst>
              <a:ext uri="{FF2B5EF4-FFF2-40B4-BE49-F238E27FC236}">
                <a16:creationId xmlns:a16="http://schemas.microsoft.com/office/drawing/2014/main" id="{11CEA404-C0B9-443B-8018-6BDE4F4164E2}"/>
              </a:ext>
            </a:extLst>
          </p:cNvPr>
          <p:cNvSpPr>
            <a:spLocks noGrp="1"/>
          </p:cNvSpPr>
          <p:nvPr>
            <p:ph idx="1"/>
          </p:nvPr>
        </p:nvSpPr>
        <p:spPr>
          <a:xfrm>
            <a:off x="566670" y="1690688"/>
            <a:ext cx="10947043" cy="4351338"/>
          </a:xfrm>
        </p:spPr>
        <p:txBody>
          <a:bodyPr>
            <a:normAutofit/>
          </a:bodyPr>
          <a:lstStyle/>
          <a:p>
            <a:r>
              <a:rPr lang="en-US" dirty="0"/>
              <a:t>Each proposal is allocated to three reviewers avoiding any conflicts of interest.</a:t>
            </a:r>
          </a:p>
          <a:p>
            <a:r>
              <a:rPr lang="en-US" dirty="0"/>
              <a:t>The reviewers perform the assessment of the full proposal in accordance with the evaluation criteria and complete a written evaluation form with scores and comments for each criterion</a:t>
            </a:r>
          </a:p>
          <a:p>
            <a:r>
              <a:rPr lang="en-US" dirty="0"/>
              <a:t>Each coordinator receives the written evaluation form and will be able to respond to the arguments and evaluations of the reviewers (Rebuttal).</a:t>
            </a:r>
          </a:p>
        </p:txBody>
      </p:sp>
      <p:sp>
        <p:nvSpPr>
          <p:cNvPr id="4" name="Segnaposto data 3">
            <a:extLst>
              <a:ext uri="{FF2B5EF4-FFF2-40B4-BE49-F238E27FC236}">
                <a16:creationId xmlns:a16="http://schemas.microsoft.com/office/drawing/2014/main" id="{2583C111-1A53-4665-BBB2-927D1C1EDB66}"/>
              </a:ext>
            </a:extLst>
          </p:cNvPr>
          <p:cNvSpPr>
            <a:spLocks noGrp="1"/>
          </p:cNvSpPr>
          <p:nvPr>
            <p:ph type="dt" sz="half" idx="10"/>
          </p:nvPr>
        </p:nvSpPr>
        <p:spPr>
          <a:xfrm>
            <a:off x="8220062" y="6299977"/>
            <a:ext cx="1082558" cy="186743"/>
          </a:xfrm>
        </p:spPr>
        <p:txBody>
          <a:bodyPr/>
          <a:lstStyle/>
          <a:p>
            <a:r>
              <a:rPr lang="it-IT" dirty="0"/>
              <a:t>10/11/2023</a:t>
            </a:r>
          </a:p>
        </p:txBody>
      </p:sp>
      <p:sp>
        <p:nvSpPr>
          <p:cNvPr id="5" name="Segnaposto piè di pagina 4">
            <a:extLst>
              <a:ext uri="{FF2B5EF4-FFF2-40B4-BE49-F238E27FC236}">
                <a16:creationId xmlns:a16="http://schemas.microsoft.com/office/drawing/2014/main" id="{1DC718FC-3885-4837-91FD-82BDEE5FDA6D}"/>
              </a:ext>
            </a:extLst>
          </p:cNvPr>
          <p:cNvSpPr>
            <a:spLocks noGrp="1"/>
          </p:cNvSpPr>
          <p:nvPr>
            <p:ph type="ftr" sz="quarter" idx="11"/>
          </p:nvPr>
        </p:nvSpPr>
        <p:spPr>
          <a:xfrm>
            <a:off x="2258007" y="6176963"/>
            <a:ext cx="5411755" cy="485094"/>
          </a:xfrm>
        </p:spPr>
        <p:txBody>
          <a:bodyPr/>
          <a:lstStyle/>
          <a:p>
            <a:r>
              <a:rPr lang="en-US" dirty="0"/>
              <a:t>Info session on the Joint Transnational Call “Modulation of brain ageing through nutrition and healthy lifestyle (</a:t>
            </a:r>
            <a:r>
              <a:rPr lang="en-US" dirty="0" err="1"/>
              <a:t>NutriBrain</a:t>
            </a:r>
            <a:r>
              <a:rPr lang="en-US" dirty="0"/>
              <a:t>)</a:t>
            </a:r>
          </a:p>
          <a:p>
            <a:endParaRPr lang="it-IT" dirty="0"/>
          </a:p>
        </p:txBody>
      </p:sp>
      <p:sp>
        <p:nvSpPr>
          <p:cNvPr id="6" name="Segnaposto numero diapositiva 5">
            <a:extLst>
              <a:ext uri="{FF2B5EF4-FFF2-40B4-BE49-F238E27FC236}">
                <a16:creationId xmlns:a16="http://schemas.microsoft.com/office/drawing/2014/main" id="{4A9C5C10-151B-4A6A-937F-43869FE4AF80}"/>
              </a:ext>
            </a:extLst>
          </p:cNvPr>
          <p:cNvSpPr>
            <a:spLocks noGrp="1"/>
          </p:cNvSpPr>
          <p:nvPr>
            <p:ph type="sldNum" sz="quarter" idx="12"/>
          </p:nvPr>
        </p:nvSpPr>
        <p:spPr>
          <a:xfrm>
            <a:off x="1926071" y="6293712"/>
            <a:ext cx="210639" cy="60908"/>
          </a:xfrm>
        </p:spPr>
        <p:txBody>
          <a:bodyPr/>
          <a:lstStyle/>
          <a:p>
            <a:fld id="{E3A8C2D9-9DFB-44DF-B044-C89C620AEB20}" type="slidenum">
              <a:rPr lang="it-IT" smtClean="0"/>
              <a:t>17</a:t>
            </a:fld>
            <a:endParaRPr lang="it-IT" dirty="0"/>
          </a:p>
        </p:txBody>
      </p:sp>
    </p:spTree>
    <p:extLst>
      <p:ext uri="{BB962C8B-B14F-4D97-AF65-F5344CB8AC3E}">
        <p14:creationId xmlns:p14="http://schemas.microsoft.com/office/powerpoint/2010/main" val="2104099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058CCE-BFEC-4C6E-9B79-1CCE07DB4468}"/>
              </a:ext>
            </a:extLst>
          </p:cNvPr>
          <p:cNvSpPr>
            <a:spLocks noGrp="1"/>
          </p:cNvSpPr>
          <p:nvPr>
            <p:ph type="title"/>
          </p:nvPr>
        </p:nvSpPr>
        <p:spPr/>
        <p:txBody>
          <a:bodyPr>
            <a:normAutofit/>
          </a:bodyPr>
          <a:lstStyle/>
          <a:p>
            <a:r>
              <a:rPr lang="en-GB" dirty="0"/>
              <a:t>Evaluation procedure for full proposals:</a:t>
            </a:r>
            <a:endParaRPr lang="it-IT" dirty="0"/>
          </a:p>
        </p:txBody>
      </p:sp>
      <p:sp>
        <p:nvSpPr>
          <p:cNvPr id="3" name="Segnaposto contenuto 2">
            <a:extLst>
              <a:ext uri="{FF2B5EF4-FFF2-40B4-BE49-F238E27FC236}">
                <a16:creationId xmlns:a16="http://schemas.microsoft.com/office/drawing/2014/main" id="{11CEA404-C0B9-443B-8018-6BDE4F4164E2}"/>
              </a:ext>
            </a:extLst>
          </p:cNvPr>
          <p:cNvSpPr>
            <a:spLocks noGrp="1"/>
          </p:cNvSpPr>
          <p:nvPr>
            <p:ph idx="1"/>
          </p:nvPr>
        </p:nvSpPr>
        <p:spPr>
          <a:xfrm>
            <a:off x="566670" y="1690688"/>
            <a:ext cx="10947043" cy="4351338"/>
          </a:xfrm>
        </p:spPr>
        <p:txBody>
          <a:bodyPr>
            <a:normAutofit/>
          </a:bodyPr>
          <a:lstStyle/>
          <a:p>
            <a:pPr>
              <a:lnSpc>
                <a:spcPct val="100000"/>
              </a:lnSpc>
              <a:spcBef>
                <a:spcPts val="600"/>
              </a:spcBef>
            </a:pPr>
            <a:r>
              <a:rPr lang="en-US" dirty="0"/>
              <a:t>The Peer Review Panel will discuss all proposals and produce a final ranked list of proposals dividing them in three categories:</a:t>
            </a:r>
          </a:p>
          <a:p>
            <a:pPr lvl="1">
              <a:lnSpc>
                <a:spcPct val="100000"/>
              </a:lnSpc>
              <a:spcBef>
                <a:spcPts val="600"/>
              </a:spcBef>
            </a:pPr>
            <a:r>
              <a:rPr lang="en-US" sz="2800" dirty="0"/>
              <a:t>A: highly recommended for funding</a:t>
            </a:r>
          </a:p>
          <a:p>
            <a:pPr lvl="1">
              <a:lnSpc>
                <a:spcPct val="100000"/>
              </a:lnSpc>
              <a:spcBef>
                <a:spcPts val="600"/>
              </a:spcBef>
            </a:pPr>
            <a:r>
              <a:rPr lang="en-US" sz="2800" dirty="0"/>
              <a:t>B: recommended for funding if there is funding available</a:t>
            </a:r>
          </a:p>
          <a:p>
            <a:pPr lvl="1">
              <a:lnSpc>
                <a:spcPct val="100000"/>
              </a:lnSpc>
              <a:spcBef>
                <a:spcPts val="600"/>
              </a:spcBef>
            </a:pPr>
            <a:r>
              <a:rPr lang="en-US" sz="2800" dirty="0"/>
              <a:t>C: not recommended for funding</a:t>
            </a:r>
          </a:p>
          <a:p>
            <a:pPr>
              <a:lnSpc>
                <a:spcPct val="100000"/>
              </a:lnSpc>
              <a:spcBef>
                <a:spcPts val="600"/>
              </a:spcBef>
            </a:pPr>
            <a:r>
              <a:rPr lang="en-US" dirty="0"/>
              <a:t>The CSC selects the proposals to be funded following the ranking list produced by the PRP and taking into account the available national/regional budgets</a:t>
            </a:r>
          </a:p>
        </p:txBody>
      </p:sp>
      <p:sp>
        <p:nvSpPr>
          <p:cNvPr id="4" name="Segnaposto data 3">
            <a:extLst>
              <a:ext uri="{FF2B5EF4-FFF2-40B4-BE49-F238E27FC236}">
                <a16:creationId xmlns:a16="http://schemas.microsoft.com/office/drawing/2014/main" id="{2583C111-1A53-4665-BBB2-927D1C1EDB66}"/>
              </a:ext>
            </a:extLst>
          </p:cNvPr>
          <p:cNvSpPr>
            <a:spLocks noGrp="1"/>
          </p:cNvSpPr>
          <p:nvPr>
            <p:ph type="dt" sz="half" idx="10"/>
          </p:nvPr>
        </p:nvSpPr>
        <p:spPr>
          <a:xfrm>
            <a:off x="8220062" y="6299977"/>
            <a:ext cx="1082558" cy="186743"/>
          </a:xfrm>
        </p:spPr>
        <p:txBody>
          <a:bodyPr/>
          <a:lstStyle/>
          <a:p>
            <a:r>
              <a:rPr lang="it-IT" dirty="0"/>
              <a:t>10/11/2023</a:t>
            </a:r>
          </a:p>
        </p:txBody>
      </p:sp>
      <p:sp>
        <p:nvSpPr>
          <p:cNvPr id="5" name="Segnaposto piè di pagina 4">
            <a:extLst>
              <a:ext uri="{FF2B5EF4-FFF2-40B4-BE49-F238E27FC236}">
                <a16:creationId xmlns:a16="http://schemas.microsoft.com/office/drawing/2014/main" id="{1DC718FC-3885-4837-91FD-82BDEE5FDA6D}"/>
              </a:ext>
            </a:extLst>
          </p:cNvPr>
          <p:cNvSpPr>
            <a:spLocks noGrp="1"/>
          </p:cNvSpPr>
          <p:nvPr>
            <p:ph type="ftr" sz="quarter" idx="11"/>
          </p:nvPr>
        </p:nvSpPr>
        <p:spPr>
          <a:xfrm>
            <a:off x="2258007" y="6176963"/>
            <a:ext cx="5411755" cy="485094"/>
          </a:xfrm>
        </p:spPr>
        <p:txBody>
          <a:bodyPr/>
          <a:lstStyle/>
          <a:p>
            <a:r>
              <a:rPr lang="en-US" dirty="0"/>
              <a:t>Info session on the Joint Transnational Call “Modulation of brain ageing through nutrition and healthy lifestyle (</a:t>
            </a:r>
            <a:r>
              <a:rPr lang="en-US" dirty="0" err="1"/>
              <a:t>NutriBrain</a:t>
            </a:r>
            <a:r>
              <a:rPr lang="en-US" dirty="0"/>
              <a:t>)</a:t>
            </a:r>
          </a:p>
          <a:p>
            <a:endParaRPr lang="it-IT" dirty="0"/>
          </a:p>
        </p:txBody>
      </p:sp>
      <p:sp>
        <p:nvSpPr>
          <p:cNvPr id="6" name="Segnaposto numero diapositiva 5">
            <a:extLst>
              <a:ext uri="{FF2B5EF4-FFF2-40B4-BE49-F238E27FC236}">
                <a16:creationId xmlns:a16="http://schemas.microsoft.com/office/drawing/2014/main" id="{4A9C5C10-151B-4A6A-937F-43869FE4AF80}"/>
              </a:ext>
            </a:extLst>
          </p:cNvPr>
          <p:cNvSpPr>
            <a:spLocks noGrp="1"/>
          </p:cNvSpPr>
          <p:nvPr>
            <p:ph type="sldNum" sz="quarter" idx="12"/>
          </p:nvPr>
        </p:nvSpPr>
        <p:spPr>
          <a:xfrm>
            <a:off x="1926071" y="6293712"/>
            <a:ext cx="210639" cy="60908"/>
          </a:xfrm>
        </p:spPr>
        <p:txBody>
          <a:bodyPr/>
          <a:lstStyle/>
          <a:p>
            <a:fld id="{E3A8C2D9-9DFB-44DF-B044-C89C620AEB20}" type="slidenum">
              <a:rPr lang="it-IT" smtClean="0"/>
              <a:t>18</a:t>
            </a:fld>
            <a:endParaRPr lang="it-IT" dirty="0"/>
          </a:p>
        </p:txBody>
      </p:sp>
    </p:spTree>
    <p:extLst>
      <p:ext uri="{BB962C8B-B14F-4D97-AF65-F5344CB8AC3E}">
        <p14:creationId xmlns:p14="http://schemas.microsoft.com/office/powerpoint/2010/main" val="28185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21F2F1-6144-4F83-BB2F-725D159DCCF9}"/>
              </a:ext>
            </a:extLst>
          </p:cNvPr>
          <p:cNvSpPr>
            <a:spLocks noGrp="1"/>
          </p:cNvSpPr>
          <p:nvPr>
            <p:ph type="title"/>
          </p:nvPr>
        </p:nvSpPr>
        <p:spPr/>
        <p:txBody>
          <a:bodyPr/>
          <a:lstStyle/>
          <a:p>
            <a:r>
              <a:rPr lang="en-GB" dirty="0"/>
              <a:t>Evaluation Criteria:</a:t>
            </a:r>
            <a:br>
              <a:rPr lang="it-IT" dirty="0"/>
            </a:br>
            <a:endParaRPr lang="it-IT" dirty="0"/>
          </a:p>
        </p:txBody>
      </p:sp>
      <p:sp>
        <p:nvSpPr>
          <p:cNvPr id="3" name="Segnaposto contenuto 2">
            <a:extLst>
              <a:ext uri="{FF2B5EF4-FFF2-40B4-BE49-F238E27FC236}">
                <a16:creationId xmlns:a16="http://schemas.microsoft.com/office/drawing/2014/main" id="{A83C38C2-F2D8-4A51-B810-61408FCE7EF0}"/>
              </a:ext>
            </a:extLst>
          </p:cNvPr>
          <p:cNvSpPr>
            <a:spLocks noGrp="1"/>
          </p:cNvSpPr>
          <p:nvPr>
            <p:ph idx="1"/>
          </p:nvPr>
        </p:nvSpPr>
        <p:spPr>
          <a:xfrm>
            <a:off x="904875" y="1253331"/>
            <a:ext cx="10382250" cy="4863264"/>
          </a:xfrm>
        </p:spPr>
        <p:txBody>
          <a:bodyPr>
            <a:normAutofit fontScale="70000" lnSpcReduction="20000"/>
          </a:bodyPr>
          <a:lstStyle/>
          <a:p>
            <a:pPr marL="0" indent="0">
              <a:lnSpc>
                <a:spcPct val="120000"/>
              </a:lnSpc>
              <a:spcBef>
                <a:spcPts val="600"/>
              </a:spcBef>
              <a:buNone/>
            </a:pPr>
            <a:r>
              <a:rPr lang="en-IE" b="1" dirty="0"/>
              <a:t>1.    Excellence </a:t>
            </a:r>
            <a:r>
              <a:rPr lang="en-IE" dirty="0"/>
              <a:t> </a:t>
            </a:r>
            <a:endParaRPr lang="it-IT" dirty="0"/>
          </a:p>
          <a:p>
            <a:pPr marL="0" indent="0">
              <a:lnSpc>
                <a:spcPct val="120000"/>
              </a:lnSpc>
              <a:spcBef>
                <a:spcPts val="600"/>
              </a:spcBef>
              <a:buNone/>
            </a:pPr>
            <a:r>
              <a:rPr lang="en-IE" dirty="0"/>
              <a:t>a.  Scientific quality of the proposal:</a:t>
            </a:r>
            <a:endParaRPr lang="it-IT" dirty="0"/>
          </a:p>
          <a:p>
            <a:pPr marL="0" lvl="0" indent="0">
              <a:lnSpc>
                <a:spcPct val="120000"/>
              </a:lnSpc>
              <a:spcBef>
                <a:spcPts val="600"/>
              </a:spcBef>
              <a:buNone/>
            </a:pPr>
            <a:r>
              <a:rPr lang="en-IE" dirty="0"/>
              <a:t>Relevance of the research question</a:t>
            </a:r>
            <a:endParaRPr lang="it-IT" dirty="0"/>
          </a:p>
          <a:p>
            <a:pPr lvl="0">
              <a:lnSpc>
                <a:spcPct val="120000"/>
              </a:lnSpc>
              <a:spcBef>
                <a:spcPts val="600"/>
              </a:spcBef>
            </a:pPr>
            <a:r>
              <a:rPr lang="en-IE" dirty="0"/>
              <a:t>Clarity and relevance of the objectives</a:t>
            </a:r>
            <a:endParaRPr lang="it-IT" dirty="0"/>
          </a:p>
          <a:p>
            <a:pPr lvl="0">
              <a:lnSpc>
                <a:spcPct val="120000"/>
              </a:lnSpc>
              <a:spcBef>
                <a:spcPts val="600"/>
              </a:spcBef>
            </a:pPr>
            <a:r>
              <a:rPr lang="en-IE" dirty="0"/>
              <a:t>Credibility and clarity of the proposed approach and methodology, including power calculations, randomisation, blinding and bias, target group(s) studied, as well as approach to RRI and appropriate consideration of gender dimension in the research</a:t>
            </a:r>
            <a:endParaRPr lang="it-IT" dirty="0"/>
          </a:p>
          <a:p>
            <a:pPr lvl="0">
              <a:lnSpc>
                <a:spcPct val="120000"/>
              </a:lnSpc>
              <a:spcBef>
                <a:spcPts val="600"/>
              </a:spcBef>
            </a:pPr>
            <a:r>
              <a:rPr lang="en-IE" dirty="0"/>
              <a:t>Expected progress beyond the state-of-the-art, clearly demonstrating an innovation potential</a:t>
            </a:r>
            <a:endParaRPr lang="it-IT" dirty="0"/>
          </a:p>
          <a:p>
            <a:pPr lvl="0">
              <a:lnSpc>
                <a:spcPct val="120000"/>
              </a:lnSpc>
              <a:spcBef>
                <a:spcPts val="600"/>
              </a:spcBef>
            </a:pPr>
            <a:r>
              <a:rPr lang="en-IE" dirty="0"/>
              <a:t>Quality of the project consortium: international competitiveness of participants in the field(s), previous work and specific expertise of the participants, complementarity of the participants, benefit of the transnational collaboration. </a:t>
            </a:r>
            <a:endParaRPr lang="it-IT" dirty="0"/>
          </a:p>
          <a:p>
            <a:pPr marL="0" indent="0">
              <a:lnSpc>
                <a:spcPct val="120000"/>
              </a:lnSpc>
              <a:spcBef>
                <a:spcPts val="600"/>
              </a:spcBef>
              <a:buNone/>
            </a:pPr>
            <a:r>
              <a:rPr lang="en-IE" dirty="0"/>
              <a:t>b. Novelty and ambition (including translatability of the proposed research to human health).</a:t>
            </a:r>
            <a:endParaRPr lang="it-IT" dirty="0"/>
          </a:p>
          <a:p>
            <a:pPr marL="0" indent="0">
              <a:buNone/>
            </a:pPr>
            <a:endParaRPr lang="it-IT" dirty="0"/>
          </a:p>
        </p:txBody>
      </p:sp>
      <p:sp>
        <p:nvSpPr>
          <p:cNvPr id="4" name="Segnaposto data 3">
            <a:extLst>
              <a:ext uri="{FF2B5EF4-FFF2-40B4-BE49-F238E27FC236}">
                <a16:creationId xmlns:a16="http://schemas.microsoft.com/office/drawing/2014/main" id="{039A1FBF-D747-4AB5-A118-BBB254EF435F}"/>
              </a:ext>
            </a:extLst>
          </p:cNvPr>
          <p:cNvSpPr>
            <a:spLocks noGrp="1"/>
          </p:cNvSpPr>
          <p:nvPr>
            <p:ph type="dt" sz="half" idx="10"/>
          </p:nvPr>
        </p:nvSpPr>
        <p:spPr>
          <a:xfrm>
            <a:off x="8248054" y="6292350"/>
            <a:ext cx="1313180" cy="247651"/>
          </a:xfrm>
        </p:spPr>
        <p:txBody>
          <a:bodyPr/>
          <a:lstStyle/>
          <a:p>
            <a:r>
              <a:rPr lang="it-IT" dirty="0"/>
              <a:t>10/11/2023</a:t>
            </a:r>
          </a:p>
        </p:txBody>
      </p:sp>
      <p:sp>
        <p:nvSpPr>
          <p:cNvPr id="5" name="Segnaposto piè di pagina 4">
            <a:extLst>
              <a:ext uri="{FF2B5EF4-FFF2-40B4-BE49-F238E27FC236}">
                <a16:creationId xmlns:a16="http://schemas.microsoft.com/office/drawing/2014/main" id="{ED3F0D96-1BA5-4BE2-933E-E87F9EC3E7F1}"/>
              </a:ext>
            </a:extLst>
          </p:cNvPr>
          <p:cNvSpPr>
            <a:spLocks noGrp="1"/>
          </p:cNvSpPr>
          <p:nvPr>
            <p:ph type="ftr" sz="quarter" idx="11"/>
          </p:nvPr>
        </p:nvSpPr>
        <p:spPr>
          <a:xfrm>
            <a:off x="2258007" y="6354619"/>
            <a:ext cx="5038531" cy="247651"/>
          </a:xfrm>
        </p:spPr>
        <p:txBody>
          <a:bodyPr/>
          <a:lstStyle/>
          <a:p>
            <a:r>
              <a:rPr lang="en-US" dirty="0"/>
              <a:t>Info session on the Joint Transnational Call “Modulation of brain ageing through nutrition and healthy lifestyle (</a:t>
            </a:r>
            <a:r>
              <a:rPr lang="en-US" dirty="0" err="1"/>
              <a:t>NutriBrain</a:t>
            </a:r>
            <a:r>
              <a:rPr lang="en-US" dirty="0"/>
              <a:t>)</a:t>
            </a:r>
          </a:p>
          <a:p>
            <a:endParaRPr lang="it-IT" dirty="0"/>
          </a:p>
        </p:txBody>
      </p:sp>
      <p:sp>
        <p:nvSpPr>
          <p:cNvPr id="6" name="Segnaposto numero diapositiva 5">
            <a:extLst>
              <a:ext uri="{FF2B5EF4-FFF2-40B4-BE49-F238E27FC236}">
                <a16:creationId xmlns:a16="http://schemas.microsoft.com/office/drawing/2014/main" id="{63EBEFB7-F9BF-49E9-81BE-E106330E6ACF}"/>
              </a:ext>
            </a:extLst>
          </p:cNvPr>
          <p:cNvSpPr>
            <a:spLocks noGrp="1"/>
          </p:cNvSpPr>
          <p:nvPr>
            <p:ph type="sldNum" sz="quarter" idx="12"/>
          </p:nvPr>
        </p:nvSpPr>
        <p:spPr>
          <a:xfrm>
            <a:off x="1935402" y="6292350"/>
            <a:ext cx="219969" cy="62270"/>
          </a:xfrm>
        </p:spPr>
        <p:txBody>
          <a:bodyPr/>
          <a:lstStyle/>
          <a:p>
            <a:fld id="{E3A8C2D9-9DFB-44DF-B044-C89C620AEB20}" type="slidenum">
              <a:rPr lang="it-IT" smtClean="0"/>
              <a:t>19</a:t>
            </a:fld>
            <a:endParaRPr lang="it-IT" dirty="0"/>
          </a:p>
        </p:txBody>
      </p:sp>
    </p:spTree>
    <p:extLst>
      <p:ext uri="{BB962C8B-B14F-4D97-AF65-F5344CB8AC3E}">
        <p14:creationId xmlns:p14="http://schemas.microsoft.com/office/powerpoint/2010/main" val="1849214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a16="http://schemas.microsoft.com/office/drawing/2014/main" id="{DE027FDC-1F73-43C9-B3D1-D117D0FB17FA}"/>
              </a:ext>
            </a:extLst>
          </p:cNvPr>
          <p:cNvSpPr>
            <a:spLocks noGrp="1"/>
          </p:cNvSpPr>
          <p:nvPr>
            <p:ph type="title"/>
          </p:nvPr>
        </p:nvSpPr>
        <p:spPr/>
        <p:txBody>
          <a:bodyPr/>
          <a:lstStyle/>
          <a:p>
            <a:r>
              <a:rPr lang="it-IT" dirty="0" err="1"/>
              <a:t>Overview</a:t>
            </a:r>
            <a:r>
              <a:rPr lang="it-IT" dirty="0"/>
              <a:t> of the Info-Session </a:t>
            </a:r>
          </a:p>
        </p:txBody>
      </p:sp>
      <p:sp>
        <p:nvSpPr>
          <p:cNvPr id="8" name="Segnaposto contenuto 7">
            <a:extLst>
              <a:ext uri="{FF2B5EF4-FFF2-40B4-BE49-F238E27FC236}">
                <a16:creationId xmlns:a16="http://schemas.microsoft.com/office/drawing/2014/main" id="{BE109377-C0C3-4BCC-AEE4-6847CCF2A53A}"/>
              </a:ext>
            </a:extLst>
          </p:cNvPr>
          <p:cNvSpPr>
            <a:spLocks noGrp="1"/>
          </p:cNvSpPr>
          <p:nvPr>
            <p:ph idx="1"/>
          </p:nvPr>
        </p:nvSpPr>
        <p:spPr>
          <a:xfrm>
            <a:off x="952500" y="1517715"/>
            <a:ext cx="10382250" cy="4593836"/>
          </a:xfrm>
        </p:spPr>
        <p:txBody>
          <a:bodyPr>
            <a:normAutofit/>
          </a:bodyPr>
          <a:lstStyle/>
          <a:p>
            <a:r>
              <a:rPr lang="en-US" b="1" dirty="0"/>
              <a:t>Introduction by the ERA4Health coordinator (15 min) </a:t>
            </a:r>
            <a:r>
              <a:rPr lang="en-US" dirty="0"/>
              <a:t>– Cristina Nieto, ERA4Health Coordinator</a:t>
            </a:r>
          </a:p>
          <a:p>
            <a:r>
              <a:rPr lang="en-US" b="1" dirty="0"/>
              <a:t>Presentation of the “</a:t>
            </a:r>
            <a:r>
              <a:rPr lang="en-US" b="1" dirty="0" err="1"/>
              <a:t>NutriBrain</a:t>
            </a:r>
            <a:r>
              <a:rPr lang="en-US" b="1" dirty="0"/>
              <a:t>” call (45 min) </a:t>
            </a:r>
            <a:r>
              <a:rPr lang="en-US" dirty="0"/>
              <a:t>– Joint Call Secretariat</a:t>
            </a:r>
          </a:p>
          <a:p>
            <a:pPr lvl="1"/>
            <a:r>
              <a:rPr lang="en-US" dirty="0"/>
              <a:t>Scope of the call + dedicated Q&amp;A - via chat</a:t>
            </a:r>
          </a:p>
          <a:p>
            <a:pPr lvl="1"/>
            <a:r>
              <a:rPr lang="en-US" dirty="0"/>
              <a:t>Call process and eligibility rules</a:t>
            </a:r>
          </a:p>
          <a:p>
            <a:pPr lvl="1"/>
            <a:r>
              <a:rPr lang="en-US" dirty="0"/>
              <a:t>Submission tool</a:t>
            </a:r>
          </a:p>
          <a:p>
            <a:r>
              <a:rPr lang="en-US" b="1" dirty="0"/>
              <a:t>Principles of Responsible Research and Innovation (RRI) (15 min) </a:t>
            </a:r>
            <a:r>
              <a:rPr lang="en-US" dirty="0"/>
              <a:t>– Ellen-Marie Forsberg</a:t>
            </a:r>
          </a:p>
          <a:p>
            <a:r>
              <a:rPr lang="en-US" b="1" dirty="0"/>
              <a:t>Q&amp;A (45 mins) – via chat</a:t>
            </a:r>
            <a:endParaRPr lang="en-US" dirty="0"/>
          </a:p>
          <a:p>
            <a:endParaRPr lang="it-IT" dirty="0"/>
          </a:p>
        </p:txBody>
      </p:sp>
      <p:sp>
        <p:nvSpPr>
          <p:cNvPr id="4" name="Segnaposto data 3">
            <a:extLst>
              <a:ext uri="{FF2B5EF4-FFF2-40B4-BE49-F238E27FC236}">
                <a16:creationId xmlns:a16="http://schemas.microsoft.com/office/drawing/2014/main" id="{9889AE73-0B86-444D-B8EE-EF807643AC09}"/>
              </a:ext>
            </a:extLst>
          </p:cNvPr>
          <p:cNvSpPr>
            <a:spLocks noGrp="1"/>
          </p:cNvSpPr>
          <p:nvPr>
            <p:ph type="dt" sz="half" idx="10"/>
          </p:nvPr>
        </p:nvSpPr>
        <p:spPr>
          <a:xfrm>
            <a:off x="8257385" y="6369049"/>
            <a:ext cx="1313180" cy="247651"/>
          </a:xfrm>
        </p:spPr>
        <p:txBody>
          <a:bodyPr/>
          <a:lstStyle/>
          <a:p>
            <a:r>
              <a:rPr lang="it-IT" dirty="0"/>
              <a:t>10/11/2023</a:t>
            </a:r>
          </a:p>
        </p:txBody>
      </p:sp>
      <p:sp>
        <p:nvSpPr>
          <p:cNvPr id="5" name="Segnaposto piè di pagina 4">
            <a:extLst>
              <a:ext uri="{FF2B5EF4-FFF2-40B4-BE49-F238E27FC236}">
                <a16:creationId xmlns:a16="http://schemas.microsoft.com/office/drawing/2014/main" id="{8558E751-13C3-4B6C-A32B-CFCDA4157C34}"/>
              </a:ext>
            </a:extLst>
          </p:cNvPr>
          <p:cNvSpPr>
            <a:spLocks noGrp="1"/>
          </p:cNvSpPr>
          <p:nvPr>
            <p:ph type="ftr" sz="quarter" idx="11"/>
          </p:nvPr>
        </p:nvSpPr>
        <p:spPr>
          <a:xfrm>
            <a:off x="2710569" y="6311900"/>
            <a:ext cx="5267104" cy="207734"/>
          </a:xfrm>
        </p:spPr>
        <p:txBody>
          <a:bodyPr/>
          <a:lstStyle/>
          <a:p>
            <a:r>
              <a:rPr lang="en-US" dirty="0"/>
              <a:t>Info session on the Joint Transnational Call “Modulation of brain ageing through nutrition and healthy lifestyle (</a:t>
            </a:r>
            <a:r>
              <a:rPr lang="en-US" dirty="0" err="1"/>
              <a:t>NutriBrain</a:t>
            </a:r>
            <a:r>
              <a:rPr lang="en-US" dirty="0"/>
              <a:t>)</a:t>
            </a:r>
            <a:endParaRPr lang="it-IT" dirty="0"/>
          </a:p>
        </p:txBody>
      </p:sp>
      <p:sp>
        <p:nvSpPr>
          <p:cNvPr id="6" name="Segnaposto numero diapositiva 5">
            <a:extLst>
              <a:ext uri="{FF2B5EF4-FFF2-40B4-BE49-F238E27FC236}">
                <a16:creationId xmlns:a16="http://schemas.microsoft.com/office/drawing/2014/main" id="{EDCF4912-06D5-49D8-BEE4-A66348D6FEF8}"/>
              </a:ext>
            </a:extLst>
          </p:cNvPr>
          <p:cNvSpPr>
            <a:spLocks noGrp="1"/>
          </p:cNvSpPr>
          <p:nvPr>
            <p:ph type="sldNum" sz="quarter" idx="12"/>
          </p:nvPr>
        </p:nvSpPr>
        <p:spPr>
          <a:xfrm>
            <a:off x="2075362" y="6339894"/>
            <a:ext cx="229299" cy="207734"/>
          </a:xfrm>
        </p:spPr>
        <p:txBody>
          <a:bodyPr/>
          <a:lstStyle/>
          <a:p>
            <a:fld id="{E3A8C2D9-9DFB-44DF-B044-C89C620AEB20}" type="slidenum">
              <a:rPr lang="it-IT" smtClean="0"/>
              <a:t>2</a:t>
            </a:fld>
            <a:endParaRPr lang="it-IT" dirty="0"/>
          </a:p>
        </p:txBody>
      </p:sp>
    </p:spTree>
    <p:extLst>
      <p:ext uri="{BB962C8B-B14F-4D97-AF65-F5344CB8AC3E}">
        <p14:creationId xmlns:p14="http://schemas.microsoft.com/office/powerpoint/2010/main" val="4069387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136943-751A-45F1-BD4C-C809F403ECCD}"/>
              </a:ext>
            </a:extLst>
          </p:cNvPr>
          <p:cNvSpPr>
            <a:spLocks noGrp="1"/>
          </p:cNvSpPr>
          <p:nvPr>
            <p:ph type="title"/>
          </p:nvPr>
        </p:nvSpPr>
        <p:spPr>
          <a:xfrm>
            <a:off x="952500" y="365126"/>
            <a:ext cx="10401300" cy="497760"/>
          </a:xfrm>
        </p:spPr>
        <p:txBody>
          <a:bodyPr>
            <a:normAutofit fontScale="90000"/>
          </a:bodyPr>
          <a:lstStyle/>
          <a:p>
            <a:r>
              <a:rPr lang="en-GB" dirty="0"/>
              <a:t>Evaluation Criteria:</a:t>
            </a:r>
            <a:endParaRPr lang="it-IT" dirty="0"/>
          </a:p>
        </p:txBody>
      </p:sp>
      <p:sp>
        <p:nvSpPr>
          <p:cNvPr id="3" name="Segnaposto contenuto 2">
            <a:extLst>
              <a:ext uri="{FF2B5EF4-FFF2-40B4-BE49-F238E27FC236}">
                <a16:creationId xmlns:a16="http://schemas.microsoft.com/office/drawing/2014/main" id="{8C945656-ADBC-4AB3-A514-B5296B2FC2D3}"/>
              </a:ext>
            </a:extLst>
          </p:cNvPr>
          <p:cNvSpPr>
            <a:spLocks noGrp="1"/>
          </p:cNvSpPr>
          <p:nvPr>
            <p:ph idx="1"/>
          </p:nvPr>
        </p:nvSpPr>
        <p:spPr>
          <a:xfrm>
            <a:off x="518643" y="1075745"/>
            <a:ext cx="11269014" cy="4706509"/>
          </a:xfrm>
        </p:spPr>
        <p:txBody>
          <a:bodyPr>
            <a:noAutofit/>
          </a:bodyPr>
          <a:lstStyle/>
          <a:p>
            <a:pPr marL="0" indent="0">
              <a:lnSpc>
                <a:spcPct val="100000"/>
              </a:lnSpc>
              <a:spcBef>
                <a:spcPts val="600"/>
              </a:spcBef>
              <a:buNone/>
            </a:pPr>
            <a:r>
              <a:rPr lang="en-IE" sz="2000" b="1" dirty="0"/>
              <a:t>2.     Impact</a:t>
            </a:r>
            <a:endParaRPr lang="it-IT" sz="2000" dirty="0"/>
          </a:p>
          <a:p>
            <a:pPr marL="342900" indent="-342900">
              <a:lnSpc>
                <a:spcPct val="100000"/>
              </a:lnSpc>
              <a:spcBef>
                <a:spcPts val="600"/>
              </a:spcBef>
              <a:buFont typeface="+mj-lt"/>
              <a:buAutoNum type="alphaLcPeriod"/>
            </a:pPr>
            <a:r>
              <a:rPr lang="en-IE" sz="1800" dirty="0"/>
              <a:t>Unmet public and societal need and potential impact of the expected research results for future clinical, public health, and/or other socio-economic health relevant applications including patients’ needs and/or for industry (i.e., product development).</a:t>
            </a:r>
            <a:endParaRPr lang="it-IT" sz="1800" dirty="0"/>
          </a:p>
          <a:p>
            <a:pPr marL="342900" indent="-342900">
              <a:lnSpc>
                <a:spcPct val="100000"/>
              </a:lnSpc>
              <a:spcBef>
                <a:spcPts val="600"/>
              </a:spcBef>
              <a:buFont typeface="+mj-lt"/>
              <a:buAutoNum type="alphaLcPeriod"/>
            </a:pPr>
            <a:r>
              <a:rPr lang="en-IE" sz="1800" dirty="0"/>
              <a:t>Added value of transnational collaboration and potential for fostering international network: gathering a critical mass of patients, sharing of resources (biological material, models, databases, etc.), harmonization of data, sharing of specific know-how and/or innovative technologies, etc.</a:t>
            </a:r>
            <a:endParaRPr lang="it-IT" sz="1800" dirty="0"/>
          </a:p>
          <a:p>
            <a:pPr marL="342900" indent="-342900">
              <a:lnSpc>
                <a:spcPct val="100000"/>
              </a:lnSpc>
              <a:spcBef>
                <a:spcPts val="600"/>
              </a:spcBef>
              <a:buFont typeface="+mj-lt"/>
              <a:buAutoNum type="alphaLcPeriod"/>
            </a:pPr>
            <a:r>
              <a:rPr lang="en-IE" sz="1800" dirty="0"/>
              <a:t>Projects with high potential of applicability at short/medium term: expected time for market and transfer to patient towards clinical and public health applications, pharmaceutical/health device applications, other industrial applications including market and end user’s scenario, quality of dissemination, exploitation, and business plan (when appropriate/applicable).</a:t>
            </a:r>
            <a:endParaRPr lang="it-IT" sz="1800" dirty="0"/>
          </a:p>
          <a:p>
            <a:pPr marL="342900" indent="-342900">
              <a:lnSpc>
                <a:spcPct val="100000"/>
              </a:lnSpc>
              <a:spcBef>
                <a:spcPts val="600"/>
              </a:spcBef>
              <a:buFont typeface="+mj-lt"/>
              <a:buAutoNum type="alphaLcPeriod"/>
            </a:pPr>
            <a:r>
              <a:rPr lang="en-IE" sz="1800" dirty="0"/>
              <a:t>Participation/engagement with end-users such as patients, industry, clinicians (when appropriate/applicable).</a:t>
            </a:r>
            <a:endParaRPr lang="it-IT" sz="1800" dirty="0"/>
          </a:p>
          <a:p>
            <a:pPr marL="342900" indent="-342900">
              <a:lnSpc>
                <a:spcPct val="100000"/>
              </a:lnSpc>
              <a:spcBef>
                <a:spcPts val="600"/>
              </a:spcBef>
              <a:buFont typeface="+mj-lt"/>
              <a:buAutoNum type="alphaLcPeriod"/>
            </a:pPr>
            <a:r>
              <a:rPr lang="en-IE" sz="1800" dirty="0"/>
              <a:t>Effectiveness of the proposed measures to exploit and disseminate the project results (including management of intellectual property rights), to communicate the project results in a tailored manner to the different audiences (e.g., policy makers, industry, patients), and to manage research data where relevant.</a:t>
            </a:r>
            <a:r>
              <a:rPr lang="en-IE" sz="1800" i="1" dirty="0"/>
              <a:t> </a:t>
            </a:r>
            <a:endParaRPr lang="it-IT" sz="1800" dirty="0"/>
          </a:p>
          <a:p>
            <a:pPr marL="0" indent="0">
              <a:lnSpc>
                <a:spcPct val="100000"/>
              </a:lnSpc>
              <a:spcBef>
                <a:spcPts val="600"/>
              </a:spcBef>
              <a:buNone/>
            </a:pPr>
            <a:r>
              <a:rPr lang="en-IE" sz="1800" i="1" dirty="0"/>
              <a:t>sub-criterion 2e will be evaluated at the full proposal evaluation stage only.</a:t>
            </a:r>
            <a:endParaRPr lang="it-IT" sz="1800" dirty="0"/>
          </a:p>
        </p:txBody>
      </p:sp>
      <p:sp>
        <p:nvSpPr>
          <p:cNvPr id="4" name="Segnaposto data 3">
            <a:extLst>
              <a:ext uri="{FF2B5EF4-FFF2-40B4-BE49-F238E27FC236}">
                <a16:creationId xmlns:a16="http://schemas.microsoft.com/office/drawing/2014/main" id="{B2904429-663A-41F2-953D-DA25020BB61C}"/>
              </a:ext>
            </a:extLst>
          </p:cNvPr>
          <p:cNvSpPr>
            <a:spLocks noGrp="1"/>
          </p:cNvSpPr>
          <p:nvPr>
            <p:ph type="dt" sz="half" idx="10"/>
          </p:nvPr>
        </p:nvSpPr>
        <p:spPr>
          <a:xfrm>
            <a:off x="8285376" y="6274160"/>
            <a:ext cx="1313180" cy="247651"/>
          </a:xfrm>
        </p:spPr>
        <p:txBody>
          <a:bodyPr/>
          <a:lstStyle/>
          <a:p>
            <a:r>
              <a:rPr lang="it-IT" dirty="0"/>
              <a:t>10/11/2023</a:t>
            </a:r>
          </a:p>
        </p:txBody>
      </p:sp>
      <p:sp>
        <p:nvSpPr>
          <p:cNvPr id="5" name="Segnaposto piè di pagina 4">
            <a:extLst>
              <a:ext uri="{FF2B5EF4-FFF2-40B4-BE49-F238E27FC236}">
                <a16:creationId xmlns:a16="http://schemas.microsoft.com/office/drawing/2014/main" id="{B4E66ED5-2DDE-412E-AC8D-9A471C64DD37}"/>
              </a:ext>
            </a:extLst>
          </p:cNvPr>
          <p:cNvSpPr>
            <a:spLocks noGrp="1"/>
          </p:cNvSpPr>
          <p:nvPr>
            <p:ph type="ftr" sz="quarter" idx="11"/>
          </p:nvPr>
        </p:nvSpPr>
        <p:spPr>
          <a:xfrm>
            <a:off x="2267339" y="6245696"/>
            <a:ext cx="4982547" cy="435021"/>
          </a:xfrm>
        </p:spPr>
        <p:txBody>
          <a:bodyPr/>
          <a:lstStyle/>
          <a:p>
            <a:r>
              <a:rPr lang="en-US" dirty="0"/>
              <a:t>Info session on the Joint Transnational Call “Modulation of brain ageing through nutrition and healthy lifestyle (</a:t>
            </a:r>
            <a:r>
              <a:rPr lang="en-US" dirty="0" err="1"/>
              <a:t>NutriBrain</a:t>
            </a:r>
            <a:r>
              <a:rPr lang="en-US" dirty="0"/>
              <a:t>)</a:t>
            </a:r>
          </a:p>
          <a:p>
            <a:endParaRPr lang="it-IT" dirty="0"/>
          </a:p>
        </p:txBody>
      </p:sp>
      <p:sp>
        <p:nvSpPr>
          <p:cNvPr id="6" name="Segnaposto numero diapositiva 5">
            <a:extLst>
              <a:ext uri="{FF2B5EF4-FFF2-40B4-BE49-F238E27FC236}">
                <a16:creationId xmlns:a16="http://schemas.microsoft.com/office/drawing/2014/main" id="{C149DBC7-4D42-4D9A-B08D-E422661F9FD3}"/>
              </a:ext>
            </a:extLst>
          </p:cNvPr>
          <p:cNvSpPr>
            <a:spLocks noGrp="1"/>
          </p:cNvSpPr>
          <p:nvPr>
            <p:ph type="sldNum" sz="quarter" idx="12"/>
          </p:nvPr>
        </p:nvSpPr>
        <p:spPr>
          <a:xfrm>
            <a:off x="1879418" y="6245696"/>
            <a:ext cx="285284" cy="247179"/>
          </a:xfrm>
        </p:spPr>
        <p:txBody>
          <a:bodyPr/>
          <a:lstStyle/>
          <a:p>
            <a:fld id="{E3A8C2D9-9DFB-44DF-B044-C89C620AEB20}" type="slidenum">
              <a:rPr lang="it-IT" smtClean="0"/>
              <a:t>20</a:t>
            </a:fld>
            <a:endParaRPr lang="it-IT" dirty="0"/>
          </a:p>
        </p:txBody>
      </p:sp>
    </p:spTree>
    <p:extLst>
      <p:ext uri="{BB962C8B-B14F-4D97-AF65-F5344CB8AC3E}">
        <p14:creationId xmlns:p14="http://schemas.microsoft.com/office/powerpoint/2010/main" val="2054910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A3993F-E9AC-4FEA-B41A-C71C8C597431}"/>
              </a:ext>
            </a:extLst>
          </p:cNvPr>
          <p:cNvSpPr>
            <a:spLocks noGrp="1"/>
          </p:cNvSpPr>
          <p:nvPr>
            <p:ph type="title"/>
          </p:nvPr>
        </p:nvSpPr>
        <p:spPr>
          <a:xfrm>
            <a:off x="952500" y="365126"/>
            <a:ext cx="10401300" cy="652305"/>
          </a:xfrm>
        </p:spPr>
        <p:txBody>
          <a:bodyPr>
            <a:normAutofit fontScale="90000"/>
          </a:bodyPr>
          <a:lstStyle/>
          <a:p>
            <a:r>
              <a:rPr lang="it-IT" dirty="0"/>
              <a:t>Evaluation </a:t>
            </a:r>
            <a:r>
              <a:rPr lang="it-IT" dirty="0" err="1"/>
              <a:t>Criteria</a:t>
            </a:r>
            <a:r>
              <a:rPr lang="it-IT" dirty="0"/>
              <a:t>:</a:t>
            </a:r>
          </a:p>
        </p:txBody>
      </p:sp>
      <p:sp>
        <p:nvSpPr>
          <p:cNvPr id="3" name="Segnaposto contenuto 2">
            <a:extLst>
              <a:ext uri="{FF2B5EF4-FFF2-40B4-BE49-F238E27FC236}">
                <a16:creationId xmlns:a16="http://schemas.microsoft.com/office/drawing/2014/main" id="{EE35B87D-8E1B-4E7B-A3DF-343815B0FF3E}"/>
              </a:ext>
            </a:extLst>
          </p:cNvPr>
          <p:cNvSpPr>
            <a:spLocks noGrp="1"/>
          </p:cNvSpPr>
          <p:nvPr>
            <p:ph idx="1"/>
          </p:nvPr>
        </p:nvSpPr>
        <p:spPr>
          <a:xfrm>
            <a:off x="396294" y="1166306"/>
            <a:ext cx="11513711" cy="4997706"/>
          </a:xfrm>
        </p:spPr>
        <p:txBody>
          <a:bodyPr>
            <a:normAutofit fontScale="47500" lnSpcReduction="20000"/>
          </a:bodyPr>
          <a:lstStyle/>
          <a:p>
            <a:pPr marL="0" indent="0">
              <a:buNone/>
            </a:pPr>
            <a:r>
              <a:rPr lang="en-IE" sz="4200" b="1" dirty="0"/>
              <a:t>3. Quality and efficiency of the implementation</a:t>
            </a:r>
            <a:endParaRPr lang="it-IT" sz="4200" dirty="0"/>
          </a:p>
          <a:p>
            <a:pPr marL="0" indent="0">
              <a:lnSpc>
                <a:spcPct val="120000"/>
              </a:lnSpc>
              <a:spcBef>
                <a:spcPts val="600"/>
              </a:spcBef>
              <a:buNone/>
            </a:pPr>
            <a:r>
              <a:rPr lang="en-IE" sz="3800" dirty="0"/>
              <a:t>The following aspects will be taken into account:</a:t>
            </a:r>
            <a:endParaRPr lang="it-IT" sz="3800" dirty="0"/>
          </a:p>
          <a:p>
            <a:pPr marL="742950" indent="-742950">
              <a:lnSpc>
                <a:spcPct val="120000"/>
              </a:lnSpc>
              <a:spcBef>
                <a:spcPts val="600"/>
              </a:spcBef>
              <a:buFont typeface="+mj-lt"/>
              <a:buAutoNum type="alphaLcPeriod"/>
            </a:pPr>
            <a:r>
              <a:rPr lang="en-IE" sz="3800" dirty="0"/>
              <a:t>Feasibility for the duration of the proposal and likelihood of success in achieving the objectives of the proposed research.</a:t>
            </a:r>
            <a:endParaRPr lang="it-IT" sz="3800" dirty="0"/>
          </a:p>
          <a:p>
            <a:pPr marL="742950" indent="-742950">
              <a:lnSpc>
                <a:spcPct val="120000"/>
              </a:lnSpc>
              <a:spcBef>
                <a:spcPts val="600"/>
              </a:spcBef>
              <a:buFont typeface="+mj-lt"/>
              <a:buAutoNum type="alphaLcPeriod"/>
            </a:pPr>
            <a:r>
              <a:rPr lang="en-IE" sz="3800" dirty="0"/>
              <a:t>Coherence and effectiveness of the work plan, including appropriateness of the allocation of tasks, resources and timeframe.</a:t>
            </a:r>
            <a:endParaRPr lang="it-IT" sz="3800" dirty="0"/>
          </a:p>
          <a:p>
            <a:pPr marL="742950" indent="-742950">
              <a:lnSpc>
                <a:spcPct val="120000"/>
              </a:lnSpc>
              <a:spcBef>
                <a:spcPts val="600"/>
              </a:spcBef>
              <a:buFont typeface="+mj-lt"/>
              <a:buAutoNum type="alphaLcPeriod"/>
            </a:pPr>
            <a:r>
              <a:rPr lang="en-IE" sz="3800" dirty="0"/>
              <a:t>Use of existing biobanks and existing cohorts (when appropriate/applicable).</a:t>
            </a:r>
            <a:endParaRPr lang="it-IT" sz="3800" dirty="0"/>
          </a:p>
          <a:p>
            <a:pPr marL="742950" indent="-742950">
              <a:lnSpc>
                <a:spcPct val="120000"/>
              </a:lnSpc>
              <a:spcBef>
                <a:spcPts val="600"/>
              </a:spcBef>
              <a:buFont typeface="+mj-lt"/>
              <a:buAutoNum type="alphaLcPeriod"/>
            </a:pPr>
            <a:r>
              <a:rPr lang="en-IE" sz="3800" dirty="0"/>
              <a:t>Adequacy of the budget: appropriate distribution of resources in relation to project activities, partner’s responsibilities, and time frame.</a:t>
            </a:r>
            <a:endParaRPr lang="it-IT" sz="3800" dirty="0"/>
          </a:p>
          <a:p>
            <a:pPr marL="742950" indent="-742950">
              <a:lnSpc>
                <a:spcPct val="120000"/>
              </a:lnSpc>
              <a:spcBef>
                <a:spcPts val="600"/>
              </a:spcBef>
              <a:buFont typeface="+mj-lt"/>
              <a:buAutoNum type="alphaLcPeriod"/>
            </a:pPr>
            <a:r>
              <a:rPr lang="en-IE" sz="3800" dirty="0"/>
              <a:t>Appropriateness of the management structures and procedures, including risk, innovation management and RRI, and ethical considerations.</a:t>
            </a:r>
            <a:endParaRPr lang="it-IT" sz="3800" dirty="0"/>
          </a:p>
          <a:p>
            <a:pPr marL="742950" indent="-742950">
              <a:lnSpc>
                <a:spcPct val="120000"/>
              </a:lnSpc>
              <a:spcBef>
                <a:spcPts val="600"/>
              </a:spcBef>
              <a:buFont typeface="+mj-lt"/>
              <a:buAutoNum type="alphaLcPeriod"/>
            </a:pPr>
            <a:r>
              <a:rPr lang="en-IE" sz="3800" dirty="0"/>
              <a:t>Sustainability of the research capacities initiated by the project (e.g., FAIR data management, Open Science practices). Quality of the Intellectual Property management.</a:t>
            </a:r>
            <a:endParaRPr lang="it-IT" sz="3800" dirty="0"/>
          </a:p>
          <a:p>
            <a:pPr marL="0" indent="0">
              <a:lnSpc>
                <a:spcPct val="120000"/>
              </a:lnSpc>
              <a:spcBef>
                <a:spcPts val="600"/>
              </a:spcBef>
              <a:buNone/>
            </a:pPr>
            <a:r>
              <a:rPr lang="en-IE" sz="3800" i="1" dirty="0"/>
              <a:t>Sub-criteria 3d, 3e and 3f will be evaluated at the full proposal evaluation stage only.</a:t>
            </a:r>
            <a:endParaRPr lang="it-IT" dirty="0"/>
          </a:p>
          <a:p>
            <a:pPr marL="0" indent="0">
              <a:buNone/>
            </a:pPr>
            <a:r>
              <a:rPr lang="en-IE" sz="3800" b="1" dirty="0"/>
              <a:t>Proposals out of the scope of the call topic and objectives will not be funded, independently of their scientific quality.</a:t>
            </a:r>
            <a:endParaRPr lang="it-IT" sz="3800" dirty="0"/>
          </a:p>
          <a:p>
            <a:pPr marL="0" indent="0">
              <a:buNone/>
            </a:pPr>
            <a:endParaRPr lang="it-IT" dirty="0"/>
          </a:p>
        </p:txBody>
      </p:sp>
      <p:sp>
        <p:nvSpPr>
          <p:cNvPr id="4" name="Segnaposto data 3">
            <a:extLst>
              <a:ext uri="{FF2B5EF4-FFF2-40B4-BE49-F238E27FC236}">
                <a16:creationId xmlns:a16="http://schemas.microsoft.com/office/drawing/2014/main" id="{9B38B5FB-40A4-4D1A-8A1F-7B871073D102}"/>
              </a:ext>
            </a:extLst>
          </p:cNvPr>
          <p:cNvSpPr>
            <a:spLocks noGrp="1"/>
          </p:cNvSpPr>
          <p:nvPr>
            <p:ph type="dt" sz="half" idx="10"/>
          </p:nvPr>
        </p:nvSpPr>
        <p:spPr>
          <a:xfrm>
            <a:off x="8649271" y="6264625"/>
            <a:ext cx="914607" cy="179988"/>
          </a:xfrm>
        </p:spPr>
        <p:txBody>
          <a:bodyPr/>
          <a:lstStyle/>
          <a:p>
            <a:r>
              <a:rPr lang="it-IT" dirty="0"/>
              <a:t>10/11/2023</a:t>
            </a:r>
          </a:p>
        </p:txBody>
      </p:sp>
      <p:sp>
        <p:nvSpPr>
          <p:cNvPr id="5" name="Segnaposto piè di pagina 4">
            <a:extLst>
              <a:ext uri="{FF2B5EF4-FFF2-40B4-BE49-F238E27FC236}">
                <a16:creationId xmlns:a16="http://schemas.microsoft.com/office/drawing/2014/main" id="{FD5A4050-82C6-404F-B7C6-21F514716E90}"/>
              </a:ext>
            </a:extLst>
          </p:cNvPr>
          <p:cNvSpPr>
            <a:spLocks noGrp="1"/>
          </p:cNvSpPr>
          <p:nvPr>
            <p:ph type="ftr" sz="quarter" idx="11"/>
          </p:nvPr>
        </p:nvSpPr>
        <p:spPr>
          <a:xfrm>
            <a:off x="2435290" y="6264625"/>
            <a:ext cx="5094514" cy="425424"/>
          </a:xfrm>
        </p:spPr>
        <p:txBody>
          <a:bodyPr/>
          <a:lstStyle/>
          <a:p>
            <a:r>
              <a:rPr lang="en-US" dirty="0"/>
              <a:t>Info session on the Joint Transnational Call “Modulation of brain ageing through nutrition and healthy lifestyle (</a:t>
            </a:r>
            <a:r>
              <a:rPr lang="en-US" dirty="0" err="1"/>
              <a:t>NutriBrain</a:t>
            </a:r>
            <a:r>
              <a:rPr lang="en-US" dirty="0"/>
              <a:t>)</a:t>
            </a:r>
          </a:p>
          <a:p>
            <a:endParaRPr lang="it-IT" dirty="0"/>
          </a:p>
        </p:txBody>
      </p:sp>
      <p:sp>
        <p:nvSpPr>
          <p:cNvPr id="6" name="Segnaposto numero diapositiva 5">
            <a:extLst>
              <a:ext uri="{FF2B5EF4-FFF2-40B4-BE49-F238E27FC236}">
                <a16:creationId xmlns:a16="http://schemas.microsoft.com/office/drawing/2014/main" id="{40587F25-3AB3-4648-B90D-67ED369B1BB2}"/>
              </a:ext>
            </a:extLst>
          </p:cNvPr>
          <p:cNvSpPr>
            <a:spLocks noGrp="1"/>
          </p:cNvSpPr>
          <p:nvPr>
            <p:ph type="sldNum" sz="quarter" idx="12"/>
          </p:nvPr>
        </p:nvSpPr>
        <p:spPr>
          <a:xfrm>
            <a:off x="1944733" y="6312887"/>
            <a:ext cx="303945" cy="179987"/>
          </a:xfrm>
        </p:spPr>
        <p:txBody>
          <a:bodyPr/>
          <a:lstStyle/>
          <a:p>
            <a:fld id="{E3A8C2D9-9DFB-44DF-B044-C89C620AEB20}" type="slidenum">
              <a:rPr lang="it-IT" smtClean="0"/>
              <a:t>21</a:t>
            </a:fld>
            <a:endParaRPr lang="it-IT"/>
          </a:p>
        </p:txBody>
      </p:sp>
    </p:spTree>
    <p:extLst>
      <p:ext uri="{BB962C8B-B14F-4D97-AF65-F5344CB8AC3E}">
        <p14:creationId xmlns:p14="http://schemas.microsoft.com/office/powerpoint/2010/main" val="73814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C5EEF3-B6B9-41F2-83A1-35A2F38387D5}"/>
              </a:ext>
            </a:extLst>
          </p:cNvPr>
          <p:cNvSpPr>
            <a:spLocks noGrp="1"/>
          </p:cNvSpPr>
          <p:nvPr>
            <p:ph type="title"/>
          </p:nvPr>
        </p:nvSpPr>
        <p:spPr/>
        <p:txBody>
          <a:bodyPr/>
          <a:lstStyle/>
          <a:p>
            <a:r>
              <a:rPr lang="it-IT" dirty="0"/>
              <a:t>Call Text </a:t>
            </a:r>
            <a:r>
              <a:rPr lang="it-IT" dirty="0" err="1"/>
              <a:t>updated</a:t>
            </a:r>
            <a:r>
              <a:rPr lang="it-IT" dirty="0"/>
              <a:t> </a:t>
            </a:r>
            <a:r>
              <a:rPr lang="it-IT" dirty="0" err="1"/>
              <a:t>version</a:t>
            </a:r>
            <a:r>
              <a:rPr lang="it-IT" dirty="0"/>
              <a:t> (10/11/2023)</a:t>
            </a:r>
          </a:p>
        </p:txBody>
      </p:sp>
      <p:sp>
        <p:nvSpPr>
          <p:cNvPr id="3" name="Segnaposto contenuto 2">
            <a:extLst>
              <a:ext uri="{FF2B5EF4-FFF2-40B4-BE49-F238E27FC236}">
                <a16:creationId xmlns:a16="http://schemas.microsoft.com/office/drawing/2014/main" id="{D5451FD8-7EC3-4363-9FE5-3E1A7E8A9C76}"/>
              </a:ext>
            </a:extLst>
          </p:cNvPr>
          <p:cNvSpPr>
            <a:spLocks noGrp="1"/>
          </p:cNvSpPr>
          <p:nvPr>
            <p:ph idx="1"/>
          </p:nvPr>
        </p:nvSpPr>
        <p:spPr/>
        <p:txBody>
          <a:bodyPr>
            <a:normAutofit fontScale="92500" lnSpcReduction="10000"/>
          </a:bodyPr>
          <a:lstStyle/>
          <a:p>
            <a:r>
              <a:rPr lang="en-US" dirty="0"/>
              <a:t>Inclusion of The scientific and technological research council of </a:t>
            </a:r>
            <a:r>
              <a:rPr lang="en-US" dirty="0" err="1"/>
              <a:t>Türkiye</a:t>
            </a:r>
            <a:r>
              <a:rPr lang="en-US" dirty="0"/>
              <a:t> - TUBITAK and the Latvian Council of Science - LCS (Latvia) as participating funding </a:t>
            </a:r>
            <a:r>
              <a:rPr lang="en-US" dirty="0" err="1"/>
              <a:t>organisations</a:t>
            </a:r>
            <a:r>
              <a:rPr lang="en-US" dirty="0"/>
              <a:t>. Latvia has been also included among the under-represented countries</a:t>
            </a:r>
          </a:p>
          <a:p>
            <a:endParaRPr lang="en-US" dirty="0"/>
          </a:p>
          <a:p>
            <a:r>
              <a:rPr lang="en-US" dirty="0"/>
              <a:t>Modification of IT-MOH national annex : in «Submission of the proposal at the national level » the link to download the pre-</a:t>
            </a:r>
            <a:r>
              <a:rPr lang="en-US" dirty="0" err="1"/>
              <a:t>elegibility</a:t>
            </a:r>
            <a:r>
              <a:rPr lang="en-US" dirty="0"/>
              <a:t> form has been updated : </a:t>
            </a:r>
            <a:r>
              <a:rPr lang="en-US" dirty="0">
                <a:hlinkClick r:id="rId2"/>
              </a:rPr>
              <a:t>https://www.salute.gov.it/imgs/C_17_pagineAree_4441_0_file.pdf</a:t>
            </a:r>
            <a:r>
              <a:rPr lang="en-US" dirty="0"/>
              <a:t> </a:t>
            </a:r>
          </a:p>
          <a:p>
            <a:endParaRPr lang="en-US" dirty="0"/>
          </a:p>
          <a:p>
            <a:r>
              <a:rPr lang="en-US" dirty="0"/>
              <a:t>Modification of ISCIII National Annex</a:t>
            </a:r>
          </a:p>
          <a:p>
            <a:endParaRPr lang="it-IT" dirty="0"/>
          </a:p>
        </p:txBody>
      </p:sp>
      <p:sp>
        <p:nvSpPr>
          <p:cNvPr id="4" name="Segnaposto data 3">
            <a:extLst>
              <a:ext uri="{FF2B5EF4-FFF2-40B4-BE49-F238E27FC236}">
                <a16:creationId xmlns:a16="http://schemas.microsoft.com/office/drawing/2014/main" id="{CC990945-8953-4997-B012-BBA50171373D}"/>
              </a:ext>
            </a:extLst>
          </p:cNvPr>
          <p:cNvSpPr>
            <a:spLocks noGrp="1"/>
          </p:cNvSpPr>
          <p:nvPr>
            <p:ph type="dt" sz="half" idx="10"/>
          </p:nvPr>
        </p:nvSpPr>
        <p:spPr>
          <a:xfrm>
            <a:off x="8257384" y="6340364"/>
            <a:ext cx="1313180" cy="247651"/>
          </a:xfrm>
        </p:spPr>
        <p:txBody>
          <a:bodyPr/>
          <a:lstStyle/>
          <a:p>
            <a:fld id="{31B0C1EC-57C1-4630-976D-661E4596BC19}" type="datetime1">
              <a:rPr lang="it-IT" smtClean="0"/>
              <a:t>30/11/2023</a:t>
            </a:fld>
            <a:endParaRPr lang="it-IT" dirty="0"/>
          </a:p>
        </p:txBody>
      </p:sp>
      <p:sp>
        <p:nvSpPr>
          <p:cNvPr id="5" name="Segnaposto piè di pagina 4">
            <a:extLst>
              <a:ext uri="{FF2B5EF4-FFF2-40B4-BE49-F238E27FC236}">
                <a16:creationId xmlns:a16="http://schemas.microsoft.com/office/drawing/2014/main" id="{264674C8-1F59-4D10-BD97-67DBB53923A6}"/>
              </a:ext>
            </a:extLst>
          </p:cNvPr>
          <p:cNvSpPr>
            <a:spLocks noGrp="1"/>
          </p:cNvSpPr>
          <p:nvPr>
            <p:ph type="ftr" sz="quarter" idx="11"/>
          </p:nvPr>
        </p:nvSpPr>
        <p:spPr>
          <a:xfrm>
            <a:off x="2397967" y="6265720"/>
            <a:ext cx="4889241" cy="322296"/>
          </a:xfrm>
        </p:spPr>
        <p:txBody>
          <a:bodyPr/>
          <a:lstStyle/>
          <a:p>
            <a:r>
              <a:rPr lang="en-US" dirty="0"/>
              <a:t>Info session on the Joint Transnational Call “Modulation of brain ageing through nutrition and healthy lifestyle (</a:t>
            </a:r>
            <a:r>
              <a:rPr lang="en-US" dirty="0" err="1"/>
              <a:t>NutriBrain</a:t>
            </a:r>
            <a:r>
              <a:rPr lang="en-US" dirty="0"/>
              <a:t>)</a:t>
            </a:r>
          </a:p>
          <a:p>
            <a:endParaRPr lang="it-IT" dirty="0"/>
          </a:p>
        </p:txBody>
      </p:sp>
      <p:sp>
        <p:nvSpPr>
          <p:cNvPr id="6" name="Segnaposto numero diapositiva 5">
            <a:extLst>
              <a:ext uri="{FF2B5EF4-FFF2-40B4-BE49-F238E27FC236}">
                <a16:creationId xmlns:a16="http://schemas.microsoft.com/office/drawing/2014/main" id="{5C67F1A4-D2E3-4C4F-8987-9B4A8CC77F26}"/>
              </a:ext>
            </a:extLst>
          </p:cNvPr>
          <p:cNvSpPr>
            <a:spLocks noGrp="1"/>
          </p:cNvSpPr>
          <p:nvPr>
            <p:ph type="sldNum" sz="quarter" idx="12"/>
          </p:nvPr>
        </p:nvSpPr>
        <p:spPr>
          <a:xfrm>
            <a:off x="1926072" y="6265719"/>
            <a:ext cx="182646" cy="227156"/>
          </a:xfrm>
        </p:spPr>
        <p:txBody>
          <a:bodyPr/>
          <a:lstStyle/>
          <a:p>
            <a:fld id="{E3A8C2D9-9DFB-44DF-B044-C89C620AEB20}" type="slidenum">
              <a:rPr lang="it-IT" smtClean="0"/>
              <a:t>22</a:t>
            </a:fld>
            <a:endParaRPr lang="it-IT"/>
          </a:p>
        </p:txBody>
      </p:sp>
    </p:spTree>
    <p:extLst>
      <p:ext uri="{BB962C8B-B14F-4D97-AF65-F5344CB8AC3E}">
        <p14:creationId xmlns:p14="http://schemas.microsoft.com/office/powerpoint/2010/main" val="2011805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CAC68D-93A2-45F1-B6DF-A6A46F101EB0}"/>
              </a:ext>
            </a:extLst>
          </p:cNvPr>
          <p:cNvSpPr>
            <a:spLocks noGrp="1"/>
          </p:cNvSpPr>
          <p:nvPr>
            <p:ph type="title"/>
          </p:nvPr>
        </p:nvSpPr>
        <p:spPr/>
        <p:txBody>
          <a:bodyPr/>
          <a:lstStyle/>
          <a:p>
            <a:r>
              <a:rPr lang="en-GB" dirty="0"/>
              <a:t>Possible inclusion of other funding organisations:</a:t>
            </a:r>
          </a:p>
        </p:txBody>
      </p:sp>
      <p:sp>
        <p:nvSpPr>
          <p:cNvPr id="3" name="Segnaposto contenuto 2">
            <a:extLst>
              <a:ext uri="{FF2B5EF4-FFF2-40B4-BE49-F238E27FC236}">
                <a16:creationId xmlns:a16="http://schemas.microsoft.com/office/drawing/2014/main" id="{FB2847E5-D99A-4786-BB26-B44B95A62F18}"/>
              </a:ext>
            </a:extLst>
          </p:cNvPr>
          <p:cNvSpPr>
            <a:spLocks noGrp="1"/>
          </p:cNvSpPr>
          <p:nvPr>
            <p:ph idx="1"/>
          </p:nvPr>
        </p:nvSpPr>
        <p:spPr>
          <a:xfrm>
            <a:off x="990600" y="2319829"/>
            <a:ext cx="10382250" cy="2218341"/>
          </a:xfrm>
        </p:spPr>
        <p:txBody>
          <a:bodyPr/>
          <a:lstStyle/>
          <a:p>
            <a:r>
              <a:rPr lang="it-IT" dirty="0"/>
              <a:t>The Health Research Board – HRB (</a:t>
            </a:r>
            <a:r>
              <a:rPr lang="it-IT" dirty="0" err="1"/>
              <a:t>Ireland</a:t>
            </a:r>
            <a:r>
              <a:rPr lang="it-IT" dirty="0"/>
              <a:t>)</a:t>
            </a:r>
          </a:p>
          <a:p>
            <a:endParaRPr lang="it-IT" dirty="0"/>
          </a:p>
          <a:p>
            <a:r>
              <a:rPr lang="en-US" dirty="0"/>
              <a:t>The Canadian Institutes of Health Research – CIHR (Canada)</a:t>
            </a:r>
            <a:endParaRPr lang="it-IT" dirty="0"/>
          </a:p>
        </p:txBody>
      </p:sp>
      <p:sp>
        <p:nvSpPr>
          <p:cNvPr id="4" name="Segnaposto data 3">
            <a:extLst>
              <a:ext uri="{FF2B5EF4-FFF2-40B4-BE49-F238E27FC236}">
                <a16:creationId xmlns:a16="http://schemas.microsoft.com/office/drawing/2014/main" id="{3133D87C-E3D6-4F2B-9019-65C8B487ED14}"/>
              </a:ext>
            </a:extLst>
          </p:cNvPr>
          <p:cNvSpPr>
            <a:spLocks noGrp="1"/>
          </p:cNvSpPr>
          <p:nvPr>
            <p:ph type="dt" sz="half" idx="10"/>
          </p:nvPr>
        </p:nvSpPr>
        <p:spPr>
          <a:xfrm>
            <a:off x="8257384" y="6369049"/>
            <a:ext cx="1313180" cy="247651"/>
          </a:xfrm>
        </p:spPr>
        <p:txBody>
          <a:bodyPr/>
          <a:lstStyle/>
          <a:p>
            <a:fld id="{C5558133-2295-4AAB-B0A7-AB81BEB72062}" type="datetime1">
              <a:rPr lang="it-IT" smtClean="0"/>
              <a:t>30/11/2023</a:t>
            </a:fld>
            <a:endParaRPr lang="it-IT" dirty="0"/>
          </a:p>
        </p:txBody>
      </p:sp>
      <p:sp>
        <p:nvSpPr>
          <p:cNvPr id="5" name="Segnaposto piè di pagina 4">
            <a:extLst>
              <a:ext uri="{FF2B5EF4-FFF2-40B4-BE49-F238E27FC236}">
                <a16:creationId xmlns:a16="http://schemas.microsoft.com/office/drawing/2014/main" id="{76C8B7E1-52D9-408D-A5A1-B114E4FD9FFD}"/>
              </a:ext>
            </a:extLst>
          </p:cNvPr>
          <p:cNvSpPr>
            <a:spLocks noGrp="1"/>
          </p:cNvSpPr>
          <p:nvPr>
            <p:ph type="ftr" sz="quarter" idx="11"/>
          </p:nvPr>
        </p:nvSpPr>
        <p:spPr>
          <a:xfrm>
            <a:off x="2379307" y="6265345"/>
            <a:ext cx="5374432" cy="439737"/>
          </a:xfrm>
        </p:spPr>
        <p:txBody>
          <a:bodyPr/>
          <a:lstStyle/>
          <a:p>
            <a:r>
              <a:rPr lang="en-US" dirty="0"/>
              <a:t>Info session on the Joint Transnational Call “Modulation of brain ageing through nutrition and healthy lifestyle (</a:t>
            </a:r>
            <a:r>
              <a:rPr lang="en-US" dirty="0" err="1"/>
              <a:t>NutriBrain</a:t>
            </a:r>
            <a:r>
              <a:rPr lang="en-US" dirty="0"/>
              <a:t>)</a:t>
            </a:r>
          </a:p>
          <a:p>
            <a:endParaRPr lang="it-IT" dirty="0"/>
          </a:p>
        </p:txBody>
      </p:sp>
      <p:sp>
        <p:nvSpPr>
          <p:cNvPr id="6" name="Segnaposto numero diapositiva 5">
            <a:extLst>
              <a:ext uri="{FF2B5EF4-FFF2-40B4-BE49-F238E27FC236}">
                <a16:creationId xmlns:a16="http://schemas.microsoft.com/office/drawing/2014/main" id="{1E448E07-0217-4066-A27A-52505A0FB05E}"/>
              </a:ext>
            </a:extLst>
          </p:cNvPr>
          <p:cNvSpPr>
            <a:spLocks noGrp="1"/>
          </p:cNvSpPr>
          <p:nvPr>
            <p:ph type="sldNum" sz="quarter" idx="12"/>
          </p:nvPr>
        </p:nvSpPr>
        <p:spPr>
          <a:xfrm>
            <a:off x="1944733" y="6311900"/>
            <a:ext cx="229300" cy="180975"/>
          </a:xfrm>
        </p:spPr>
        <p:txBody>
          <a:bodyPr/>
          <a:lstStyle/>
          <a:p>
            <a:fld id="{E3A8C2D9-9DFB-44DF-B044-C89C620AEB20}" type="slidenum">
              <a:rPr lang="it-IT" smtClean="0"/>
              <a:t>23</a:t>
            </a:fld>
            <a:endParaRPr lang="it-IT" dirty="0"/>
          </a:p>
        </p:txBody>
      </p:sp>
    </p:spTree>
    <p:extLst>
      <p:ext uri="{BB962C8B-B14F-4D97-AF65-F5344CB8AC3E}">
        <p14:creationId xmlns:p14="http://schemas.microsoft.com/office/powerpoint/2010/main" val="20624592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3E20E8-94CC-4643-BED5-7B924C951EE2}"/>
              </a:ext>
            </a:extLst>
          </p:cNvPr>
          <p:cNvSpPr>
            <a:spLocks noGrp="1"/>
          </p:cNvSpPr>
          <p:nvPr>
            <p:ph type="title"/>
          </p:nvPr>
        </p:nvSpPr>
        <p:spPr/>
        <p:txBody>
          <a:bodyPr/>
          <a:lstStyle/>
          <a:p>
            <a:r>
              <a:rPr lang="it-IT" dirty="0"/>
              <a:t>Application Submission Platform </a:t>
            </a:r>
          </a:p>
        </p:txBody>
      </p:sp>
      <p:sp>
        <p:nvSpPr>
          <p:cNvPr id="3" name="Segnaposto contenuto 2">
            <a:extLst>
              <a:ext uri="{FF2B5EF4-FFF2-40B4-BE49-F238E27FC236}">
                <a16:creationId xmlns:a16="http://schemas.microsoft.com/office/drawing/2014/main" id="{A75BB26C-235D-477F-BAC2-9E9D1EE80565}"/>
              </a:ext>
            </a:extLst>
          </p:cNvPr>
          <p:cNvSpPr>
            <a:spLocks noGrp="1"/>
          </p:cNvSpPr>
          <p:nvPr>
            <p:ph idx="1"/>
          </p:nvPr>
        </p:nvSpPr>
        <p:spPr>
          <a:xfrm>
            <a:off x="649578" y="1745428"/>
            <a:ext cx="6948957" cy="1325563"/>
          </a:xfrm>
        </p:spPr>
        <p:txBody>
          <a:bodyPr/>
          <a:lstStyle/>
          <a:p>
            <a:pPr marL="0" indent="0">
              <a:buNone/>
            </a:pPr>
            <a:r>
              <a:rPr lang="it-IT" sz="2400" dirty="0"/>
              <a:t>PT </a:t>
            </a:r>
            <a:r>
              <a:rPr lang="it-IT" sz="2400" dirty="0" err="1"/>
              <a:t>outline</a:t>
            </a:r>
            <a:r>
              <a:rPr lang="it-IT" sz="2400" dirty="0"/>
              <a:t> application area </a:t>
            </a:r>
            <a:r>
              <a:rPr lang="it-IT" sz="2400" dirty="0" err="1"/>
              <a:t>will</a:t>
            </a:r>
            <a:r>
              <a:rPr lang="it-IT" sz="2400" dirty="0"/>
              <a:t> be </a:t>
            </a:r>
            <a:r>
              <a:rPr lang="it-IT" sz="2400" dirty="0" err="1"/>
              <a:t>opened</a:t>
            </a:r>
            <a:r>
              <a:rPr lang="it-IT" sz="2400" dirty="0"/>
              <a:t> </a:t>
            </a:r>
            <a:r>
              <a:rPr lang="it-IT" sz="2400" dirty="0" err="1"/>
              <a:t>soon</a:t>
            </a:r>
            <a:r>
              <a:rPr lang="it-IT" sz="2400" dirty="0"/>
              <a:t>: </a:t>
            </a:r>
            <a:r>
              <a:rPr lang="en-GB" sz="2400" u="sng" dirty="0">
                <a:hlinkClick r:id="rId2"/>
              </a:rPr>
              <a:t>https://ptoutline.eu/app/era4healthnutribrain</a:t>
            </a:r>
            <a:endParaRPr lang="en-GB" sz="2400" u="sng" dirty="0"/>
          </a:p>
          <a:p>
            <a:endParaRPr lang="en-GB" u="sng" dirty="0"/>
          </a:p>
          <a:p>
            <a:pPr marL="0" indent="0">
              <a:buNone/>
            </a:pPr>
            <a:endParaRPr lang="it-IT" dirty="0"/>
          </a:p>
          <a:p>
            <a:endParaRPr lang="it-IT" dirty="0"/>
          </a:p>
        </p:txBody>
      </p:sp>
      <p:sp>
        <p:nvSpPr>
          <p:cNvPr id="4" name="Segnaposto data 3">
            <a:extLst>
              <a:ext uri="{FF2B5EF4-FFF2-40B4-BE49-F238E27FC236}">
                <a16:creationId xmlns:a16="http://schemas.microsoft.com/office/drawing/2014/main" id="{47894081-B1FD-4A24-8DF6-CA01F0CC721C}"/>
              </a:ext>
            </a:extLst>
          </p:cNvPr>
          <p:cNvSpPr>
            <a:spLocks noGrp="1"/>
          </p:cNvSpPr>
          <p:nvPr>
            <p:ph type="dt" sz="half" idx="10"/>
          </p:nvPr>
        </p:nvSpPr>
        <p:spPr>
          <a:xfrm>
            <a:off x="8220062" y="6369050"/>
            <a:ext cx="839962" cy="123826"/>
          </a:xfrm>
        </p:spPr>
        <p:txBody>
          <a:bodyPr/>
          <a:lstStyle/>
          <a:p>
            <a:fld id="{7FC8E89F-F230-49D8-9C01-ABD9FE377D82}" type="datetime1">
              <a:rPr lang="it-IT" smtClean="0"/>
              <a:t>30/11/2023</a:t>
            </a:fld>
            <a:endParaRPr lang="it-IT" dirty="0"/>
          </a:p>
        </p:txBody>
      </p:sp>
      <p:sp>
        <p:nvSpPr>
          <p:cNvPr id="5" name="Segnaposto piè di pagina 4">
            <a:extLst>
              <a:ext uri="{FF2B5EF4-FFF2-40B4-BE49-F238E27FC236}">
                <a16:creationId xmlns:a16="http://schemas.microsoft.com/office/drawing/2014/main" id="{453314CF-CF3A-42A4-80D1-59C63762BD67}"/>
              </a:ext>
            </a:extLst>
          </p:cNvPr>
          <p:cNvSpPr>
            <a:spLocks noGrp="1"/>
          </p:cNvSpPr>
          <p:nvPr>
            <p:ph type="ftr" sz="quarter" idx="11"/>
          </p:nvPr>
        </p:nvSpPr>
        <p:spPr>
          <a:xfrm>
            <a:off x="2379305" y="6299109"/>
            <a:ext cx="4926563" cy="353618"/>
          </a:xfrm>
        </p:spPr>
        <p:txBody>
          <a:bodyPr/>
          <a:lstStyle/>
          <a:p>
            <a:r>
              <a:rPr lang="en-US"/>
              <a:t>Info session on the Joint Transnational Call “Modulation of brain ageing through nutrition and healthy lifestyle (NutriBrain)</a:t>
            </a:r>
            <a:endParaRPr lang="en-US" dirty="0"/>
          </a:p>
        </p:txBody>
      </p:sp>
      <p:sp>
        <p:nvSpPr>
          <p:cNvPr id="6" name="Segnaposto numero diapositiva 5">
            <a:extLst>
              <a:ext uri="{FF2B5EF4-FFF2-40B4-BE49-F238E27FC236}">
                <a16:creationId xmlns:a16="http://schemas.microsoft.com/office/drawing/2014/main" id="{0C8F8DC5-1992-4082-9A71-E46BC695F7C9}"/>
              </a:ext>
            </a:extLst>
          </p:cNvPr>
          <p:cNvSpPr>
            <a:spLocks noGrp="1"/>
          </p:cNvSpPr>
          <p:nvPr>
            <p:ph type="sldNum" sz="quarter" idx="12"/>
          </p:nvPr>
        </p:nvSpPr>
        <p:spPr>
          <a:xfrm>
            <a:off x="1982056" y="6299108"/>
            <a:ext cx="219968" cy="193768"/>
          </a:xfrm>
        </p:spPr>
        <p:txBody>
          <a:bodyPr/>
          <a:lstStyle/>
          <a:p>
            <a:fld id="{E3A8C2D9-9DFB-44DF-B044-C89C620AEB20}" type="slidenum">
              <a:rPr lang="it-IT" smtClean="0"/>
              <a:t>24</a:t>
            </a:fld>
            <a:endParaRPr lang="it-IT" dirty="0"/>
          </a:p>
        </p:txBody>
      </p:sp>
      <p:pic>
        <p:nvPicPr>
          <p:cNvPr id="8" name="Immagine 7">
            <a:extLst>
              <a:ext uri="{FF2B5EF4-FFF2-40B4-BE49-F238E27FC236}">
                <a16:creationId xmlns:a16="http://schemas.microsoft.com/office/drawing/2014/main" id="{7E22CC2C-9BFA-4B80-B89E-C77C421F9746}"/>
              </a:ext>
            </a:extLst>
          </p:cNvPr>
          <p:cNvPicPr>
            <a:picLocks noChangeAspect="1"/>
          </p:cNvPicPr>
          <p:nvPr/>
        </p:nvPicPr>
        <p:blipFill>
          <a:blip r:embed="rId3"/>
          <a:stretch>
            <a:fillRect/>
          </a:stretch>
        </p:blipFill>
        <p:spPr>
          <a:xfrm>
            <a:off x="347467" y="2614411"/>
            <a:ext cx="10094310" cy="3386611"/>
          </a:xfrm>
          <a:prstGeom prst="rect">
            <a:avLst/>
          </a:prstGeom>
        </p:spPr>
      </p:pic>
      <p:pic>
        <p:nvPicPr>
          <p:cNvPr id="7" name="Immagine 6">
            <a:extLst>
              <a:ext uri="{FF2B5EF4-FFF2-40B4-BE49-F238E27FC236}">
                <a16:creationId xmlns:a16="http://schemas.microsoft.com/office/drawing/2014/main" id="{714E92E7-C8F3-441D-B510-28B42C512185}"/>
              </a:ext>
            </a:extLst>
          </p:cNvPr>
          <p:cNvPicPr>
            <a:picLocks noChangeAspect="1"/>
          </p:cNvPicPr>
          <p:nvPr/>
        </p:nvPicPr>
        <p:blipFill>
          <a:blip r:embed="rId4"/>
          <a:stretch>
            <a:fillRect/>
          </a:stretch>
        </p:blipFill>
        <p:spPr>
          <a:xfrm>
            <a:off x="8834994" y="1503056"/>
            <a:ext cx="2896486" cy="4356831"/>
          </a:xfrm>
          <a:prstGeom prst="rect">
            <a:avLst/>
          </a:prstGeom>
        </p:spPr>
      </p:pic>
    </p:spTree>
    <p:extLst>
      <p:ext uri="{BB962C8B-B14F-4D97-AF65-F5344CB8AC3E}">
        <p14:creationId xmlns:p14="http://schemas.microsoft.com/office/powerpoint/2010/main" val="3188565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75BB26C-235D-477F-BAC2-9E9D1EE80565}"/>
              </a:ext>
            </a:extLst>
          </p:cNvPr>
          <p:cNvSpPr>
            <a:spLocks noGrp="1"/>
          </p:cNvSpPr>
          <p:nvPr>
            <p:ph idx="1"/>
          </p:nvPr>
        </p:nvSpPr>
        <p:spPr>
          <a:xfrm>
            <a:off x="2678671" y="2704305"/>
            <a:ext cx="6948957" cy="1325563"/>
          </a:xfrm>
        </p:spPr>
        <p:txBody>
          <a:bodyPr/>
          <a:lstStyle/>
          <a:p>
            <a:pPr marL="0" indent="0" algn="ctr">
              <a:buNone/>
            </a:pPr>
            <a:r>
              <a:rPr lang="en-GB" sz="3200" dirty="0"/>
              <a:t>Thank you for your attention</a:t>
            </a:r>
            <a:endParaRPr lang="en-GB" sz="3200" u="sng" dirty="0"/>
          </a:p>
          <a:p>
            <a:pPr marL="0" indent="0">
              <a:buNone/>
            </a:pPr>
            <a:endParaRPr lang="en-GB" u="sng" dirty="0"/>
          </a:p>
        </p:txBody>
      </p:sp>
      <p:sp>
        <p:nvSpPr>
          <p:cNvPr id="4" name="Segnaposto data 3">
            <a:extLst>
              <a:ext uri="{FF2B5EF4-FFF2-40B4-BE49-F238E27FC236}">
                <a16:creationId xmlns:a16="http://schemas.microsoft.com/office/drawing/2014/main" id="{47894081-B1FD-4A24-8DF6-CA01F0CC721C}"/>
              </a:ext>
            </a:extLst>
          </p:cNvPr>
          <p:cNvSpPr>
            <a:spLocks noGrp="1"/>
          </p:cNvSpPr>
          <p:nvPr>
            <p:ph type="dt" sz="half" idx="10"/>
          </p:nvPr>
        </p:nvSpPr>
        <p:spPr>
          <a:xfrm>
            <a:off x="8220062" y="6369050"/>
            <a:ext cx="839962" cy="123826"/>
          </a:xfrm>
        </p:spPr>
        <p:txBody>
          <a:bodyPr/>
          <a:lstStyle/>
          <a:p>
            <a:fld id="{7FC8E89F-F230-49D8-9C01-ABD9FE377D82}" type="datetime1">
              <a:rPr lang="it-IT" smtClean="0"/>
              <a:t>30/11/2023</a:t>
            </a:fld>
            <a:endParaRPr lang="it-IT" dirty="0"/>
          </a:p>
        </p:txBody>
      </p:sp>
      <p:sp>
        <p:nvSpPr>
          <p:cNvPr id="5" name="Segnaposto piè di pagina 4">
            <a:extLst>
              <a:ext uri="{FF2B5EF4-FFF2-40B4-BE49-F238E27FC236}">
                <a16:creationId xmlns:a16="http://schemas.microsoft.com/office/drawing/2014/main" id="{453314CF-CF3A-42A4-80D1-59C63762BD67}"/>
              </a:ext>
            </a:extLst>
          </p:cNvPr>
          <p:cNvSpPr>
            <a:spLocks noGrp="1"/>
          </p:cNvSpPr>
          <p:nvPr>
            <p:ph type="ftr" sz="quarter" idx="11"/>
          </p:nvPr>
        </p:nvSpPr>
        <p:spPr>
          <a:xfrm>
            <a:off x="2379305" y="6299109"/>
            <a:ext cx="4926563" cy="353618"/>
          </a:xfrm>
        </p:spPr>
        <p:txBody>
          <a:bodyPr/>
          <a:lstStyle/>
          <a:p>
            <a:r>
              <a:rPr lang="en-US"/>
              <a:t>Info session on the Joint Transnational Call “Modulation of brain ageing through nutrition and healthy lifestyle (NutriBrain)</a:t>
            </a:r>
            <a:endParaRPr lang="en-US" dirty="0"/>
          </a:p>
        </p:txBody>
      </p:sp>
      <p:sp>
        <p:nvSpPr>
          <p:cNvPr id="6" name="Segnaposto numero diapositiva 5">
            <a:extLst>
              <a:ext uri="{FF2B5EF4-FFF2-40B4-BE49-F238E27FC236}">
                <a16:creationId xmlns:a16="http://schemas.microsoft.com/office/drawing/2014/main" id="{0C8F8DC5-1992-4082-9A71-E46BC695F7C9}"/>
              </a:ext>
            </a:extLst>
          </p:cNvPr>
          <p:cNvSpPr>
            <a:spLocks noGrp="1"/>
          </p:cNvSpPr>
          <p:nvPr>
            <p:ph type="sldNum" sz="quarter" idx="12"/>
          </p:nvPr>
        </p:nvSpPr>
        <p:spPr>
          <a:xfrm>
            <a:off x="1982056" y="6299108"/>
            <a:ext cx="219968" cy="193768"/>
          </a:xfrm>
        </p:spPr>
        <p:txBody>
          <a:bodyPr/>
          <a:lstStyle/>
          <a:p>
            <a:fld id="{E3A8C2D9-9DFB-44DF-B044-C89C620AEB20}" type="slidenum">
              <a:rPr lang="it-IT" smtClean="0"/>
              <a:t>25</a:t>
            </a:fld>
            <a:endParaRPr lang="it-IT" dirty="0"/>
          </a:p>
        </p:txBody>
      </p:sp>
    </p:spTree>
    <p:extLst>
      <p:ext uri="{BB962C8B-B14F-4D97-AF65-F5344CB8AC3E}">
        <p14:creationId xmlns:p14="http://schemas.microsoft.com/office/powerpoint/2010/main" val="3483541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a16="http://schemas.microsoft.com/office/drawing/2014/main" id="{4976C95E-1E7D-4633-9680-48280163E028}"/>
              </a:ext>
            </a:extLst>
          </p:cNvPr>
          <p:cNvSpPr>
            <a:spLocks noGrp="1"/>
          </p:cNvSpPr>
          <p:nvPr>
            <p:ph type="title"/>
          </p:nvPr>
        </p:nvSpPr>
        <p:spPr/>
        <p:txBody>
          <a:bodyPr/>
          <a:lstStyle/>
          <a:p>
            <a:r>
              <a:rPr lang="en-GB" dirty="0"/>
              <a:t>Deadlines:</a:t>
            </a:r>
            <a:br>
              <a:rPr lang="it-IT" dirty="0"/>
            </a:br>
            <a:endParaRPr lang="it-IT" dirty="0"/>
          </a:p>
        </p:txBody>
      </p:sp>
      <p:sp>
        <p:nvSpPr>
          <p:cNvPr id="8" name="Segnaposto contenuto 7">
            <a:extLst>
              <a:ext uri="{FF2B5EF4-FFF2-40B4-BE49-F238E27FC236}">
                <a16:creationId xmlns:a16="http://schemas.microsoft.com/office/drawing/2014/main" id="{56E990ED-4049-4B90-B04D-A992D633428E}"/>
              </a:ext>
            </a:extLst>
          </p:cNvPr>
          <p:cNvSpPr>
            <a:spLocks noGrp="1"/>
          </p:cNvSpPr>
          <p:nvPr>
            <p:ph idx="1"/>
          </p:nvPr>
        </p:nvSpPr>
        <p:spPr>
          <a:xfrm>
            <a:off x="971550" y="1411287"/>
            <a:ext cx="10382250" cy="4351338"/>
          </a:xfrm>
        </p:spPr>
        <p:txBody>
          <a:bodyPr/>
          <a:lstStyle/>
          <a:p>
            <a:endParaRPr lang="en-US" dirty="0"/>
          </a:p>
          <a:p>
            <a:endParaRPr lang="en-US" dirty="0"/>
          </a:p>
          <a:p>
            <a:r>
              <a:rPr lang="en-US" dirty="0"/>
              <a:t>January 15, 2024 (16:00 CET) - Submission of Pre-Proposals</a:t>
            </a:r>
          </a:p>
          <a:p>
            <a:endParaRPr lang="en-US" dirty="0"/>
          </a:p>
          <a:p>
            <a:endParaRPr lang="en-US" dirty="0"/>
          </a:p>
          <a:p>
            <a:r>
              <a:rPr lang="en-US" dirty="0"/>
              <a:t>27 May, 2024 (16h00 CEST) - Submission of invited Full-Proposals</a:t>
            </a:r>
          </a:p>
          <a:p>
            <a:endParaRPr lang="it-IT" dirty="0"/>
          </a:p>
        </p:txBody>
      </p:sp>
      <p:sp>
        <p:nvSpPr>
          <p:cNvPr id="4" name="Segnaposto data 3">
            <a:extLst>
              <a:ext uri="{FF2B5EF4-FFF2-40B4-BE49-F238E27FC236}">
                <a16:creationId xmlns:a16="http://schemas.microsoft.com/office/drawing/2014/main" id="{FD9EA73C-72D8-4AD5-B9F6-D52553B29E09}"/>
              </a:ext>
            </a:extLst>
          </p:cNvPr>
          <p:cNvSpPr>
            <a:spLocks noGrp="1"/>
          </p:cNvSpPr>
          <p:nvPr>
            <p:ph type="dt" sz="half" idx="10"/>
          </p:nvPr>
        </p:nvSpPr>
        <p:spPr>
          <a:xfrm>
            <a:off x="8212633" y="6369049"/>
            <a:ext cx="1313180" cy="247651"/>
          </a:xfrm>
        </p:spPr>
        <p:txBody>
          <a:bodyPr/>
          <a:lstStyle/>
          <a:p>
            <a:r>
              <a:rPr lang="it-IT" dirty="0"/>
              <a:t>10/11/2023</a:t>
            </a:r>
          </a:p>
        </p:txBody>
      </p:sp>
      <p:sp>
        <p:nvSpPr>
          <p:cNvPr id="5" name="Segnaposto piè di pagina 4">
            <a:extLst>
              <a:ext uri="{FF2B5EF4-FFF2-40B4-BE49-F238E27FC236}">
                <a16:creationId xmlns:a16="http://schemas.microsoft.com/office/drawing/2014/main" id="{6948DCEC-0BF9-404B-A405-2A944889C126}"/>
              </a:ext>
            </a:extLst>
          </p:cNvPr>
          <p:cNvSpPr>
            <a:spLocks noGrp="1"/>
          </p:cNvSpPr>
          <p:nvPr>
            <p:ph type="ftr" sz="quarter" idx="11"/>
          </p:nvPr>
        </p:nvSpPr>
        <p:spPr>
          <a:xfrm>
            <a:off x="2556769" y="6324076"/>
            <a:ext cx="5149047" cy="168800"/>
          </a:xfrm>
        </p:spPr>
        <p:txBody>
          <a:bodyPr/>
          <a:lstStyle/>
          <a:p>
            <a:r>
              <a:rPr lang="en-US" dirty="0"/>
              <a:t>Info session on the Joint Transnational Call “Modulation of brain ageing through nutrition and healthy lifestyle (</a:t>
            </a:r>
            <a:r>
              <a:rPr lang="en-US" dirty="0" err="1"/>
              <a:t>NutriBrain</a:t>
            </a:r>
            <a:r>
              <a:rPr lang="en-US" dirty="0"/>
              <a:t>)</a:t>
            </a:r>
            <a:endParaRPr lang="it-IT" dirty="0"/>
          </a:p>
          <a:p>
            <a:endParaRPr lang="it-IT" dirty="0"/>
          </a:p>
        </p:txBody>
      </p:sp>
      <p:sp>
        <p:nvSpPr>
          <p:cNvPr id="6" name="Segnaposto numero diapositiva 5">
            <a:extLst>
              <a:ext uri="{FF2B5EF4-FFF2-40B4-BE49-F238E27FC236}">
                <a16:creationId xmlns:a16="http://schemas.microsoft.com/office/drawing/2014/main" id="{D35333A8-5421-43F9-9D2B-E494852D79E7}"/>
              </a:ext>
            </a:extLst>
          </p:cNvPr>
          <p:cNvSpPr>
            <a:spLocks noGrp="1"/>
          </p:cNvSpPr>
          <p:nvPr>
            <p:ph type="sldNum" sz="quarter" idx="12"/>
          </p:nvPr>
        </p:nvSpPr>
        <p:spPr>
          <a:xfrm>
            <a:off x="1975170" y="6311900"/>
            <a:ext cx="164348" cy="180975"/>
          </a:xfrm>
        </p:spPr>
        <p:txBody>
          <a:bodyPr/>
          <a:lstStyle/>
          <a:p>
            <a:fld id="{E3A8C2D9-9DFB-44DF-B044-C89C620AEB20}" type="slidenum">
              <a:rPr lang="it-IT" smtClean="0"/>
              <a:t>3</a:t>
            </a:fld>
            <a:endParaRPr lang="it-IT" dirty="0"/>
          </a:p>
        </p:txBody>
      </p:sp>
    </p:spTree>
    <p:extLst>
      <p:ext uri="{BB962C8B-B14F-4D97-AF65-F5344CB8AC3E}">
        <p14:creationId xmlns:p14="http://schemas.microsoft.com/office/powerpoint/2010/main" val="3980564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a16="http://schemas.microsoft.com/office/drawing/2014/main" id="{D4DE69AC-E462-4160-8D67-ED118420FA9B}"/>
              </a:ext>
            </a:extLst>
          </p:cNvPr>
          <p:cNvSpPr>
            <a:spLocks noGrp="1"/>
          </p:cNvSpPr>
          <p:nvPr>
            <p:ph type="title"/>
          </p:nvPr>
        </p:nvSpPr>
        <p:spPr/>
        <p:txBody>
          <a:bodyPr/>
          <a:lstStyle/>
          <a:p>
            <a:r>
              <a:rPr lang="it-IT" dirty="0"/>
              <a:t>General conditions for application:</a:t>
            </a:r>
          </a:p>
        </p:txBody>
      </p:sp>
      <p:sp>
        <p:nvSpPr>
          <p:cNvPr id="8" name="Segnaposto contenuto 7">
            <a:extLst>
              <a:ext uri="{FF2B5EF4-FFF2-40B4-BE49-F238E27FC236}">
                <a16:creationId xmlns:a16="http://schemas.microsoft.com/office/drawing/2014/main" id="{8A415381-080D-4C4B-B488-DE681623A611}"/>
              </a:ext>
            </a:extLst>
          </p:cNvPr>
          <p:cNvSpPr>
            <a:spLocks noGrp="1"/>
          </p:cNvSpPr>
          <p:nvPr>
            <p:ph idx="1"/>
          </p:nvPr>
        </p:nvSpPr>
        <p:spPr/>
        <p:txBody>
          <a:bodyPr>
            <a:normAutofit/>
          </a:bodyPr>
          <a:lstStyle/>
          <a:p>
            <a:r>
              <a:rPr lang="en-GB" dirty="0"/>
              <a:t>The initial duration of the projects will be 36 months.</a:t>
            </a:r>
            <a:endParaRPr lang="it-IT" dirty="0"/>
          </a:p>
          <a:p>
            <a:r>
              <a:rPr lang="en-GB" dirty="0"/>
              <a:t>Proposals </a:t>
            </a:r>
            <a:r>
              <a:rPr lang="en-GB" b="1" dirty="0"/>
              <a:t>must clearly demonstrate the potential health,</a:t>
            </a:r>
            <a:r>
              <a:rPr lang="en-GB" dirty="0"/>
              <a:t> </a:t>
            </a:r>
            <a:r>
              <a:rPr lang="en-GB" b="1" dirty="0"/>
              <a:t>economic, and/or policy impacts,</a:t>
            </a:r>
            <a:r>
              <a:rPr lang="en-GB" dirty="0"/>
              <a:t> as well as </a:t>
            </a:r>
            <a:r>
              <a:rPr lang="en-GB" b="1" dirty="0"/>
              <a:t>the added-value of transnational collaboration</a:t>
            </a:r>
            <a:r>
              <a:rPr lang="en-GB" dirty="0"/>
              <a:t> i.e. sharing of resources (models, registries, diagnosis, etc.), harmonisation of data, sharing of specific know-how and/or innovative technologies.</a:t>
            </a:r>
            <a:endParaRPr lang="it-IT" dirty="0"/>
          </a:p>
          <a:p>
            <a:r>
              <a:rPr lang="en-US" b="1" dirty="0"/>
              <a:t>Proposals should follow the principles of Responsible Research and Innovation (RRI)</a:t>
            </a:r>
            <a:endParaRPr lang="it-IT" dirty="0"/>
          </a:p>
        </p:txBody>
      </p:sp>
      <p:sp>
        <p:nvSpPr>
          <p:cNvPr id="4" name="Segnaposto data 3">
            <a:extLst>
              <a:ext uri="{FF2B5EF4-FFF2-40B4-BE49-F238E27FC236}">
                <a16:creationId xmlns:a16="http://schemas.microsoft.com/office/drawing/2014/main" id="{6BDF9983-D8C8-4A7B-8B1C-D116143D1382}"/>
              </a:ext>
            </a:extLst>
          </p:cNvPr>
          <p:cNvSpPr>
            <a:spLocks noGrp="1"/>
          </p:cNvSpPr>
          <p:nvPr>
            <p:ph type="dt" sz="half" idx="10"/>
          </p:nvPr>
        </p:nvSpPr>
        <p:spPr>
          <a:xfrm>
            <a:off x="8230390" y="6311900"/>
            <a:ext cx="1313180" cy="247651"/>
          </a:xfrm>
        </p:spPr>
        <p:txBody>
          <a:bodyPr/>
          <a:lstStyle/>
          <a:p>
            <a:r>
              <a:rPr lang="it-IT" dirty="0"/>
              <a:t>10/11/2023</a:t>
            </a:r>
          </a:p>
        </p:txBody>
      </p:sp>
      <p:sp>
        <p:nvSpPr>
          <p:cNvPr id="5" name="Segnaposto piè di pagina 4">
            <a:extLst>
              <a:ext uri="{FF2B5EF4-FFF2-40B4-BE49-F238E27FC236}">
                <a16:creationId xmlns:a16="http://schemas.microsoft.com/office/drawing/2014/main" id="{2487F4BD-D157-44E7-9F74-86C05BD412A4}"/>
              </a:ext>
            </a:extLst>
          </p:cNvPr>
          <p:cNvSpPr>
            <a:spLocks noGrp="1"/>
          </p:cNvSpPr>
          <p:nvPr>
            <p:ph type="ftr" sz="quarter" idx="11"/>
          </p:nvPr>
        </p:nvSpPr>
        <p:spPr>
          <a:xfrm>
            <a:off x="2565647" y="6311900"/>
            <a:ext cx="4900473" cy="290246"/>
          </a:xfrm>
        </p:spPr>
        <p:txBody>
          <a:bodyPr/>
          <a:lstStyle/>
          <a:p>
            <a:r>
              <a:rPr lang="en-US" dirty="0"/>
              <a:t>Info session on the Joint Transnational Call “Modulation of brain ageing through nutrition and healthy lifestyle (</a:t>
            </a:r>
            <a:r>
              <a:rPr lang="en-US" dirty="0" err="1"/>
              <a:t>NutriBrain</a:t>
            </a:r>
            <a:r>
              <a:rPr lang="en-US" dirty="0"/>
              <a:t>)</a:t>
            </a:r>
          </a:p>
          <a:p>
            <a:endParaRPr lang="it-IT" dirty="0"/>
          </a:p>
        </p:txBody>
      </p:sp>
      <p:sp>
        <p:nvSpPr>
          <p:cNvPr id="6" name="Segnaposto numero diapositiva 5">
            <a:extLst>
              <a:ext uri="{FF2B5EF4-FFF2-40B4-BE49-F238E27FC236}">
                <a16:creationId xmlns:a16="http://schemas.microsoft.com/office/drawing/2014/main" id="{594459CB-E977-4764-837E-DC82148A965B}"/>
              </a:ext>
            </a:extLst>
          </p:cNvPr>
          <p:cNvSpPr>
            <a:spLocks noGrp="1"/>
          </p:cNvSpPr>
          <p:nvPr>
            <p:ph type="sldNum" sz="quarter" idx="12"/>
          </p:nvPr>
        </p:nvSpPr>
        <p:spPr>
          <a:xfrm>
            <a:off x="1992926" y="6302900"/>
            <a:ext cx="217614" cy="189976"/>
          </a:xfrm>
        </p:spPr>
        <p:txBody>
          <a:bodyPr/>
          <a:lstStyle/>
          <a:p>
            <a:fld id="{E3A8C2D9-9DFB-44DF-B044-C89C620AEB20}" type="slidenum">
              <a:rPr lang="it-IT" smtClean="0"/>
              <a:t>4</a:t>
            </a:fld>
            <a:endParaRPr lang="it-IT" dirty="0"/>
          </a:p>
        </p:txBody>
      </p:sp>
    </p:spTree>
    <p:extLst>
      <p:ext uri="{BB962C8B-B14F-4D97-AF65-F5344CB8AC3E}">
        <p14:creationId xmlns:p14="http://schemas.microsoft.com/office/powerpoint/2010/main" val="1840423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a16="http://schemas.microsoft.com/office/drawing/2014/main" id="{A8BBBA12-536E-48E3-A593-9F4D15FAC1E1}"/>
              </a:ext>
            </a:extLst>
          </p:cNvPr>
          <p:cNvSpPr>
            <a:spLocks noGrp="1"/>
          </p:cNvSpPr>
          <p:nvPr>
            <p:ph type="title"/>
          </p:nvPr>
        </p:nvSpPr>
        <p:spPr>
          <a:xfrm>
            <a:off x="1017814" y="84338"/>
            <a:ext cx="10692103" cy="918951"/>
          </a:xfrm>
        </p:spPr>
        <p:txBody>
          <a:bodyPr>
            <a:normAutofit/>
          </a:bodyPr>
          <a:lstStyle/>
          <a:p>
            <a:r>
              <a:rPr lang="it-IT" sz="3600" dirty="0" err="1"/>
              <a:t>Participating</a:t>
            </a:r>
            <a:r>
              <a:rPr lang="it-IT" sz="3600" dirty="0"/>
              <a:t> countries and funding agencies:</a:t>
            </a:r>
          </a:p>
        </p:txBody>
      </p:sp>
      <p:sp>
        <p:nvSpPr>
          <p:cNvPr id="4" name="Segnaposto data 3">
            <a:extLst>
              <a:ext uri="{FF2B5EF4-FFF2-40B4-BE49-F238E27FC236}">
                <a16:creationId xmlns:a16="http://schemas.microsoft.com/office/drawing/2014/main" id="{6BA81B0D-45E8-416D-8563-7241AC416513}"/>
              </a:ext>
            </a:extLst>
          </p:cNvPr>
          <p:cNvSpPr>
            <a:spLocks noGrp="1"/>
          </p:cNvSpPr>
          <p:nvPr>
            <p:ph type="dt" sz="half" idx="10"/>
          </p:nvPr>
        </p:nvSpPr>
        <p:spPr>
          <a:xfrm>
            <a:off x="8248145" y="6329401"/>
            <a:ext cx="1313180" cy="247651"/>
          </a:xfrm>
        </p:spPr>
        <p:txBody>
          <a:bodyPr/>
          <a:lstStyle/>
          <a:p>
            <a:r>
              <a:rPr lang="it-IT" dirty="0"/>
              <a:t>10/11/2023</a:t>
            </a:r>
          </a:p>
        </p:txBody>
      </p:sp>
      <p:sp>
        <p:nvSpPr>
          <p:cNvPr id="5" name="Segnaposto piè di pagina 4">
            <a:extLst>
              <a:ext uri="{FF2B5EF4-FFF2-40B4-BE49-F238E27FC236}">
                <a16:creationId xmlns:a16="http://schemas.microsoft.com/office/drawing/2014/main" id="{494E35A6-E5F6-4EF1-B582-28893410C54B}"/>
              </a:ext>
            </a:extLst>
          </p:cNvPr>
          <p:cNvSpPr>
            <a:spLocks noGrp="1"/>
          </p:cNvSpPr>
          <p:nvPr>
            <p:ph type="ftr" sz="quarter" idx="11"/>
          </p:nvPr>
        </p:nvSpPr>
        <p:spPr>
          <a:xfrm>
            <a:off x="2246049" y="6294305"/>
            <a:ext cx="5211193" cy="479357"/>
          </a:xfrm>
        </p:spPr>
        <p:txBody>
          <a:bodyPr/>
          <a:lstStyle/>
          <a:p>
            <a:r>
              <a:rPr lang="en-US" dirty="0"/>
              <a:t>Info session on the Joint Transnational Call “Modulation of brain ageing through nutrition and healthy lifestyle (</a:t>
            </a:r>
            <a:r>
              <a:rPr lang="en-US" dirty="0" err="1"/>
              <a:t>NutriBrain</a:t>
            </a:r>
            <a:r>
              <a:rPr lang="en-US" dirty="0"/>
              <a:t>)</a:t>
            </a:r>
          </a:p>
          <a:p>
            <a:endParaRPr lang="it-IT" dirty="0"/>
          </a:p>
        </p:txBody>
      </p:sp>
      <p:sp>
        <p:nvSpPr>
          <p:cNvPr id="6" name="Segnaposto numero diapositiva 5">
            <a:extLst>
              <a:ext uri="{FF2B5EF4-FFF2-40B4-BE49-F238E27FC236}">
                <a16:creationId xmlns:a16="http://schemas.microsoft.com/office/drawing/2014/main" id="{5A90E5D0-772E-48B0-90AF-7BD1C529589D}"/>
              </a:ext>
            </a:extLst>
          </p:cNvPr>
          <p:cNvSpPr>
            <a:spLocks noGrp="1"/>
          </p:cNvSpPr>
          <p:nvPr>
            <p:ph type="sldNum" sz="quarter" idx="12"/>
          </p:nvPr>
        </p:nvSpPr>
        <p:spPr>
          <a:xfrm>
            <a:off x="1975170" y="6313438"/>
            <a:ext cx="164348" cy="179438"/>
          </a:xfrm>
        </p:spPr>
        <p:txBody>
          <a:bodyPr/>
          <a:lstStyle/>
          <a:p>
            <a:fld id="{E3A8C2D9-9DFB-44DF-B044-C89C620AEB20}" type="slidenum">
              <a:rPr lang="it-IT" smtClean="0"/>
              <a:t>5</a:t>
            </a:fld>
            <a:endParaRPr lang="it-IT" dirty="0"/>
          </a:p>
        </p:txBody>
      </p:sp>
      <p:sp>
        <p:nvSpPr>
          <p:cNvPr id="16" name="CasellaDiTesto 15">
            <a:extLst>
              <a:ext uri="{FF2B5EF4-FFF2-40B4-BE49-F238E27FC236}">
                <a16:creationId xmlns:a16="http://schemas.microsoft.com/office/drawing/2014/main" id="{549E2E1B-9A8F-4771-9C72-D6F8F0CE579F}"/>
              </a:ext>
            </a:extLst>
          </p:cNvPr>
          <p:cNvSpPr txBox="1"/>
          <p:nvPr/>
        </p:nvSpPr>
        <p:spPr>
          <a:xfrm>
            <a:off x="5571152" y="1737342"/>
            <a:ext cx="6138765" cy="3816220"/>
          </a:xfrm>
          <a:prstGeom prst="rect">
            <a:avLst/>
          </a:prstGeom>
          <a:noFill/>
        </p:spPr>
        <p:txBody>
          <a:bodyPr wrap="square" rtlCol="0">
            <a:spAutoFit/>
          </a:bodyPr>
          <a:lstStyle/>
          <a:p>
            <a:endParaRPr lang="it-IT" dirty="0"/>
          </a:p>
        </p:txBody>
      </p:sp>
      <p:graphicFrame>
        <p:nvGraphicFramePr>
          <p:cNvPr id="17" name="Tabella 16">
            <a:extLst>
              <a:ext uri="{FF2B5EF4-FFF2-40B4-BE49-F238E27FC236}">
                <a16:creationId xmlns:a16="http://schemas.microsoft.com/office/drawing/2014/main" id="{BEC147EE-D336-4855-B0F3-D150A5AE960C}"/>
              </a:ext>
            </a:extLst>
          </p:cNvPr>
          <p:cNvGraphicFramePr>
            <a:graphicFrameLocks noGrp="1"/>
          </p:cNvGraphicFramePr>
          <p:nvPr>
            <p:extLst>
              <p:ext uri="{D42A27DB-BD31-4B8C-83A1-F6EECF244321}">
                <p14:modId xmlns:p14="http://schemas.microsoft.com/office/powerpoint/2010/main" val="1829387203"/>
              </p:ext>
            </p:extLst>
          </p:nvPr>
        </p:nvGraphicFramePr>
        <p:xfrm>
          <a:off x="78546" y="867747"/>
          <a:ext cx="5040075" cy="5232461"/>
        </p:xfrm>
        <a:graphic>
          <a:graphicData uri="http://schemas.openxmlformats.org/drawingml/2006/table">
            <a:tbl>
              <a:tblPr firstRow="1" firstCol="1" bandRow="1">
                <a:tableStyleId>{5C22544A-7EE6-4342-B048-85BDC9FD1C3A}</a:tableStyleId>
              </a:tblPr>
              <a:tblGrid>
                <a:gridCol w="789013">
                  <a:extLst>
                    <a:ext uri="{9D8B030D-6E8A-4147-A177-3AD203B41FA5}">
                      <a16:colId xmlns:a16="http://schemas.microsoft.com/office/drawing/2014/main" val="869700070"/>
                    </a:ext>
                  </a:extLst>
                </a:gridCol>
                <a:gridCol w="2453589">
                  <a:extLst>
                    <a:ext uri="{9D8B030D-6E8A-4147-A177-3AD203B41FA5}">
                      <a16:colId xmlns:a16="http://schemas.microsoft.com/office/drawing/2014/main" val="1259267966"/>
                    </a:ext>
                  </a:extLst>
                </a:gridCol>
                <a:gridCol w="712512">
                  <a:extLst>
                    <a:ext uri="{9D8B030D-6E8A-4147-A177-3AD203B41FA5}">
                      <a16:colId xmlns:a16="http://schemas.microsoft.com/office/drawing/2014/main" val="1868659932"/>
                    </a:ext>
                  </a:extLst>
                </a:gridCol>
                <a:gridCol w="1084961">
                  <a:extLst>
                    <a:ext uri="{9D8B030D-6E8A-4147-A177-3AD203B41FA5}">
                      <a16:colId xmlns:a16="http://schemas.microsoft.com/office/drawing/2014/main" val="487834940"/>
                    </a:ext>
                  </a:extLst>
                </a:gridCol>
              </a:tblGrid>
              <a:tr h="567968">
                <a:tc>
                  <a:txBody>
                    <a:bodyPr/>
                    <a:lstStyle/>
                    <a:p>
                      <a:pPr algn="l">
                        <a:lnSpc>
                          <a:spcPct val="150000"/>
                        </a:lnSpc>
                        <a:spcAft>
                          <a:spcPts val="0"/>
                        </a:spcAft>
                        <a:tabLst>
                          <a:tab pos="2637155" algn="ctr"/>
                          <a:tab pos="5274310" algn="r"/>
                        </a:tabLst>
                      </a:pPr>
                      <a:r>
                        <a:rPr lang="en-GB" sz="1100">
                          <a:effectLst/>
                        </a:rPr>
                        <a:t>Countries</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07000"/>
                        </a:lnSpc>
                        <a:spcAft>
                          <a:spcPts val="0"/>
                        </a:spcAft>
                        <a:tabLst>
                          <a:tab pos="2637155" algn="ctr"/>
                          <a:tab pos="5274310" algn="r"/>
                        </a:tabLst>
                      </a:pPr>
                      <a:r>
                        <a:rPr lang="en-GB" sz="1100" dirty="0">
                          <a:effectLst/>
                        </a:rPr>
                        <a:t>Funding organisations</a:t>
                      </a:r>
                      <a:endParaRPr lang="it-IT" sz="1100" dirty="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a:effectLst/>
                        </a:rPr>
                        <a:t>Acronym</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a:effectLst/>
                        </a:rPr>
                        <a:t>Contribution (€)</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extLst>
                  <a:ext uri="{0D108BD9-81ED-4DB2-BD59-A6C34878D82A}">
                    <a16:rowId xmlns:a16="http://schemas.microsoft.com/office/drawing/2014/main" val="3413975626"/>
                  </a:ext>
                </a:extLst>
              </a:tr>
              <a:tr h="369772">
                <a:tc>
                  <a:txBody>
                    <a:bodyPr/>
                    <a:lstStyle/>
                    <a:p>
                      <a:pPr algn="l">
                        <a:lnSpc>
                          <a:spcPct val="150000"/>
                        </a:lnSpc>
                        <a:spcAft>
                          <a:spcPts val="0"/>
                        </a:spcAft>
                        <a:tabLst>
                          <a:tab pos="2637155" algn="ctr"/>
                          <a:tab pos="5274310" algn="r"/>
                        </a:tabLst>
                      </a:pPr>
                      <a:r>
                        <a:rPr lang="en-GB" sz="1100">
                          <a:effectLst/>
                        </a:rPr>
                        <a:t>Austria</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07000"/>
                        </a:lnSpc>
                        <a:spcAft>
                          <a:spcPts val="0"/>
                        </a:spcAft>
                        <a:tabLst>
                          <a:tab pos="2637155" algn="ctr"/>
                          <a:tab pos="5274310" algn="r"/>
                        </a:tabLst>
                      </a:pPr>
                      <a:r>
                        <a:rPr lang="en-GB" sz="1100" dirty="0">
                          <a:effectLst/>
                        </a:rPr>
                        <a:t> Austrian Science Fund </a:t>
                      </a:r>
                      <a:endParaRPr lang="it-IT" sz="1100" dirty="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a:effectLst/>
                        </a:rPr>
                        <a:t>FWF</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a:effectLst/>
                        </a:rPr>
                        <a:t>2 000 000</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extLst>
                  <a:ext uri="{0D108BD9-81ED-4DB2-BD59-A6C34878D82A}">
                    <a16:rowId xmlns:a16="http://schemas.microsoft.com/office/drawing/2014/main" val="4169264029"/>
                  </a:ext>
                </a:extLst>
              </a:tr>
              <a:tr h="567968">
                <a:tc>
                  <a:txBody>
                    <a:bodyPr/>
                    <a:lstStyle/>
                    <a:p>
                      <a:pPr algn="l">
                        <a:lnSpc>
                          <a:spcPct val="150000"/>
                        </a:lnSpc>
                        <a:spcAft>
                          <a:spcPts val="0"/>
                        </a:spcAft>
                        <a:tabLst>
                          <a:tab pos="2637155" algn="ctr"/>
                          <a:tab pos="5274310" algn="r"/>
                        </a:tabLst>
                      </a:pPr>
                      <a:r>
                        <a:rPr lang="en-GB" sz="1100">
                          <a:effectLst/>
                        </a:rPr>
                        <a:t>Belgium</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07000"/>
                        </a:lnSpc>
                        <a:spcAft>
                          <a:spcPts val="0"/>
                        </a:spcAft>
                        <a:tabLst>
                          <a:tab pos="2637155" algn="ctr"/>
                          <a:tab pos="5274310" algn="r"/>
                        </a:tabLst>
                      </a:pPr>
                      <a:r>
                        <a:rPr lang="en-GB" sz="1100" dirty="0">
                          <a:effectLst/>
                        </a:rPr>
                        <a:t>Fund for Scientific Research-FNRS</a:t>
                      </a:r>
                      <a:endParaRPr lang="it-IT" sz="1100" dirty="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a:effectLst/>
                        </a:rPr>
                        <a:t>F.R.S.-FNRS</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dirty="0">
                          <a:effectLst/>
                        </a:rPr>
                        <a:t>300 000 </a:t>
                      </a:r>
                      <a:endParaRPr lang="it-IT" sz="1100" dirty="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extLst>
                  <a:ext uri="{0D108BD9-81ED-4DB2-BD59-A6C34878D82A}">
                    <a16:rowId xmlns:a16="http://schemas.microsoft.com/office/drawing/2014/main" val="2151898721"/>
                  </a:ext>
                </a:extLst>
              </a:tr>
              <a:tr h="416873">
                <a:tc>
                  <a:txBody>
                    <a:bodyPr/>
                    <a:lstStyle/>
                    <a:p>
                      <a:pPr algn="l">
                        <a:lnSpc>
                          <a:spcPct val="150000"/>
                        </a:lnSpc>
                        <a:spcAft>
                          <a:spcPts val="0"/>
                        </a:spcAft>
                        <a:tabLst>
                          <a:tab pos="2637155" algn="ctr"/>
                          <a:tab pos="5274310" algn="r"/>
                        </a:tabLst>
                      </a:pPr>
                      <a:r>
                        <a:rPr lang="en-GB" sz="1100">
                          <a:effectLst/>
                        </a:rPr>
                        <a:t>Belgium</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07000"/>
                        </a:lnSpc>
                        <a:spcAft>
                          <a:spcPts val="0"/>
                        </a:spcAft>
                        <a:tabLst>
                          <a:tab pos="2637155" algn="ctr"/>
                          <a:tab pos="5274310" algn="r"/>
                        </a:tabLst>
                      </a:pPr>
                      <a:r>
                        <a:rPr lang="en-GB" sz="1100">
                          <a:effectLst/>
                        </a:rPr>
                        <a:t>The Research Foundation - Flanders</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a:effectLst/>
                        </a:rPr>
                        <a:t>FWO</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a:effectLst/>
                        </a:rPr>
                        <a:t>700 000 </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extLst>
                  <a:ext uri="{0D108BD9-81ED-4DB2-BD59-A6C34878D82A}">
                    <a16:rowId xmlns:a16="http://schemas.microsoft.com/office/drawing/2014/main" val="2405184310"/>
                  </a:ext>
                </a:extLst>
              </a:tr>
              <a:tr h="369772">
                <a:tc>
                  <a:txBody>
                    <a:bodyPr/>
                    <a:lstStyle/>
                    <a:p>
                      <a:pPr algn="l">
                        <a:lnSpc>
                          <a:spcPct val="150000"/>
                        </a:lnSpc>
                        <a:spcAft>
                          <a:spcPts val="0"/>
                        </a:spcAft>
                        <a:tabLst>
                          <a:tab pos="2637155" algn="ctr"/>
                          <a:tab pos="5274310" algn="r"/>
                        </a:tabLst>
                      </a:pPr>
                      <a:r>
                        <a:rPr lang="en-GB" sz="1100">
                          <a:effectLst/>
                        </a:rPr>
                        <a:t>Denmark </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07000"/>
                        </a:lnSpc>
                        <a:spcAft>
                          <a:spcPts val="0"/>
                        </a:spcAft>
                        <a:tabLst>
                          <a:tab pos="2637155" algn="ctr"/>
                          <a:tab pos="5274310" algn="r"/>
                        </a:tabLst>
                      </a:pPr>
                      <a:r>
                        <a:rPr lang="en-GB" sz="1100">
                          <a:effectLst/>
                        </a:rPr>
                        <a:t>Innovation Fund Denmark</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a:effectLst/>
                        </a:rPr>
                        <a:t>IFD </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a:effectLst/>
                        </a:rPr>
                        <a:t>1 000 000 </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extLst>
                  <a:ext uri="{0D108BD9-81ED-4DB2-BD59-A6C34878D82A}">
                    <a16:rowId xmlns:a16="http://schemas.microsoft.com/office/drawing/2014/main" val="3210118413"/>
                  </a:ext>
                </a:extLst>
              </a:tr>
              <a:tr h="369772">
                <a:tc>
                  <a:txBody>
                    <a:bodyPr/>
                    <a:lstStyle/>
                    <a:p>
                      <a:pPr algn="l">
                        <a:lnSpc>
                          <a:spcPct val="150000"/>
                        </a:lnSpc>
                        <a:spcAft>
                          <a:spcPts val="0"/>
                        </a:spcAft>
                        <a:tabLst>
                          <a:tab pos="2637155" algn="ctr"/>
                          <a:tab pos="5274310" algn="r"/>
                        </a:tabLst>
                      </a:pPr>
                      <a:r>
                        <a:rPr lang="en-GB" sz="1100">
                          <a:effectLst/>
                        </a:rPr>
                        <a:t>Estonia</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07000"/>
                        </a:lnSpc>
                        <a:spcAft>
                          <a:spcPts val="0"/>
                        </a:spcAft>
                        <a:tabLst>
                          <a:tab pos="2637155" algn="ctr"/>
                          <a:tab pos="5274310" algn="r"/>
                        </a:tabLst>
                      </a:pPr>
                      <a:r>
                        <a:rPr lang="en-GB" sz="1100">
                          <a:effectLst/>
                        </a:rPr>
                        <a:t>The Estonian Research Council</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a:effectLst/>
                        </a:rPr>
                        <a:t>ETAG</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a:effectLst/>
                        </a:rPr>
                        <a:t>150 000 </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extLst>
                  <a:ext uri="{0D108BD9-81ED-4DB2-BD59-A6C34878D82A}">
                    <a16:rowId xmlns:a16="http://schemas.microsoft.com/office/drawing/2014/main" val="442792687"/>
                  </a:ext>
                </a:extLst>
              </a:tr>
              <a:tr h="369772">
                <a:tc>
                  <a:txBody>
                    <a:bodyPr/>
                    <a:lstStyle/>
                    <a:p>
                      <a:pPr algn="l">
                        <a:lnSpc>
                          <a:spcPct val="150000"/>
                        </a:lnSpc>
                        <a:spcAft>
                          <a:spcPts val="0"/>
                        </a:spcAft>
                        <a:tabLst>
                          <a:tab pos="2637155" algn="ctr"/>
                          <a:tab pos="5274310" algn="r"/>
                        </a:tabLst>
                      </a:pPr>
                      <a:r>
                        <a:rPr lang="en-GB" sz="1100">
                          <a:effectLst/>
                        </a:rPr>
                        <a:t>France</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07000"/>
                        </a:lnSpc>
                        <a:spcAft>
                          <a:spcPts val="0"/>
                        </a:spcAft>
                        <a:tabLst>
                          <a:tab pos="2637155" algn="ctr"/>
                          <a:tab pos="5274310" algn="r"/>
                        </a:tabLst>
                      </a:pPr>
                      <a:r>
                        <a:rPr lang="en-GB" sz="1100">
                          <a:effectLst/>
                        </a:rPr>
                        <a:t>French Research Funding Agency</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a:effectLst/>
                        </a:rPr>
                        <a:t>ANR</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a:effectLst/>
                        </a:rPr>
                        <a:t>1 250 000 </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extLst>
                  <a:ext uri="{0D108BD9-81ED-4DB2-BD59-A6C34878D82A}">
                    <a16:rowId xmlns:a16="http://schemas.microsoft.com/office/drawing/2014/main" val="3811944411"/>
                  </a:ext>
                </a:extLst>
              </a:tr>
              <a:tr h="845033">
                <a:tc>
                  <a:txBody>
                    <a:bodyPr/>
                    <a:lstStyle/>
                    <a:p>
                      <a:pPr algn="l">
                        <a:lnSpc>
                          <a:spcPct val="150000"/>
                        </a:lnSpc>
                        <a:spcAft>
                          <a:spcPts val="0"/>
                        </a:spcAft>
                        <a:tabLst>
                          <a:tab pos="2637155" algn="ctr"/>
                          <a:tab pos="5274310" algn="r"/>
                        </a:tabLst>
                      </a:pPr>
                      <a:r>
                        <a:rPr lang="en-GB" sz="1100">
                          <a:effectLst/>
                        </a:rPr>
                        <a:t>Germany</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07000"/>
                        </a:lnSpc>
                        <a:spcAft>
                          <a:spcPts val="0"/>
                        </a:spcAft>
                        <a:tabLst>
                          <a:tab pos="2637155" algn="ctr"/>
                          <a:tab pos="5274310" algn="r"/>
                        </a:tabLst>
                      </a:pPr>
                      <a:r>
                        <a:rPr lang="en-GB" sz="1100">
                          <a:effectLst/>
                        </a:rPr>
                        <a:t>Federal Ministry for Education and Research (BMBF)/ represented by DLR Project Management Agency (DLR-PT)  </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a:effectLst/>
                        </a:rPr>
                        <a:t>BMBF/DLR</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a:effectLst/>
                        </a:rPr>
                        <a:t>2 000 000 </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extLst>
                  <a:ext uri="{0D108BD9-81ED-4DB2-BD59-A6C34878D82A}">
                    <a16:rowId xmlns:a16="http://schemas.microsoft.com/office/drawing/2014/main" val="1931400649"/>
                  </a:ext>
                </a:extLst>
              </a:tr>
              <a:tr h="567968">
                <a:tc>
                  <a:txBody>
                    <a:bodyPr/>
                    <a:lstStyle/>
                    <a:p>
                      <a:pPr algn="l">
                        <a:lnSpc>
                          <a:spcPct val="150000"/>
                        </a:lnSpc>
                        <a:spcAft>
                          <a:spcPts val="0"/>
                        </a:spcAft>
                        <a:tabLst>
                          <a:tab pos="2637155" algn="ctr"/>
                          <a:tab pos="5274310" algn="r"/>
                        </a:tabLst>
                      </a:pPr>
                      <a:r>
                        <a:rPr lang="en-GB" sz="1100" dirty="0">
                          <a:effectLst/>
                        </a:rPr>
                        <a:t>Israel</a:t>
                      </a:r>
                      <a:endParaRPr lang="it-IT" sz="1100" dirty="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07000"/>
                        </a:lnSpc>
                        <a:spcAft>
                          <a:spcPts val="0"/>
                        </a:spcAft>
                        <a:tabLst>
                          <a:tab pos="2637155" algn="ctr"/>
                          <a:tab pos="5274310" algn="r"/>
                        </a:tabLst>
                      </a:pPr>
                      <a:r>
                        <a:rPr lang="en-GB" sz="1100">
                          <a:effectLst/>
                        </a:rPr>
                        <a:t>Ministry of Health</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a:effectLst/>
                        </a:rPr>
                        <a:t>CSO-MOH</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a:effectLst/>
                        </a:rPr>
                        <a:t>320 000 </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extLst>
                  <a:ext uri="{0D108BD9-81ED-4DB2-BD59-A6C34878D82A}">
                    <a16:rowId xmlns:a16="http://schemas.microsoft.com/office/drawing/2014/main" val="4144021514"/>
                  </a:ext>
                </a:extLst>
              </a:tr>
              <a:tr h="369772">
                <a:tc>
                  <a:txBody>
                    <a:bodyPr/>
                    <a:lstStyle/>
                    <a:p>
                      <a:pPr algn="l">
                        <a:lnSpc>
                          <a:spcPct val="150000"/>
                        </a:lnSpc>
                        <a:spcAft>
                          <a:spcPts val="0"/>
                        </a:spcAft>
                        <a:tabLst>
                          <a:tab pos="2637155" algn="ctr"/>
                          <a:tab pos="5274310" algn="r"/>
                        </a:tabLst>
                      </a:pPr>
                      <a:r>
                        <a:rPr lang="en-GB" sz="1100">
                          <a:effectLst/>
                        </a:rPr>
                        <a:t>Italy</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07000"/>
                        </a:lnSpc>
                        <a:spcAft>
                          <a:spcPts val="0"/>
                        </a:spcAft>
                        <a:tabLst>
                          <a:tab pos="2637155" algn="ctr"/>
                          <a:tab pos="5274310" algn="r"/>
                        </a:tabLst>
                      </a:pPr>
                      <a:r>
                        <a:rPr lang="en-GB" sz="1100">
                          <a:effectLst/>
                        </a:rPr>
                        <a:t>Ministry of Health</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a:effectLst/>
                        </a:rPr>
                        <a:t>IT MOH</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a:effectLst/>
                        </a:rPr>
                        <a:t>1 500 000 </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extLst>
                  <a:ext uri="{0D108BD9-81ED-4DB2-BD59-A6C34878D82A}">
                    <a16:rowId xmlns:a16="http://schemas.microsoft.com/office/drawing/2014/main" val="2831495355"/>
                  </a:ext>
                </a:extLst>
              </a:tr>
              <a:tr h="417791">
                <a:tc>
                  <a:txBody>
                    <a:bodyPr/>
                    <a:lstStyle/>
                    <a:p>
                      <a:pPr algn="l">
                        <a:lnSpc>
                          <a:spcPct val="150000"/>
                        </a:lnSpc>
                        <a:spcAft>
                          <a:spcPts val="0"/>
                        </a:spcAft>
                        <a:tabLst>
                          <a:tab pos="2637155" algn="ctr"/>
                          <a:tab pos="5274310" algn="r"/>
                        </a:tabLst>
                      </a:pPr>
                      <a:r>
                        <a:rPr lang="en-GB" sz="1100">
                          <a:effectLst/>
                        </a:rPr>
                        <a:t>Italy</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07000"/>
                        </a:lnSpc>
                        <a:spcAft>
                          <a:spcPts val="0"/>
                        </a:spcAft>
                        <a:tabLst>
                          <a:tab pos="2637155" algn="ctr"/>
                          <a:tab pos="5274310" algn="r"/>
                        </a:tabLst>
                      </a:pPr>
                      <a:r>
                        <a:rPr lang="en-GB" sz="1100">
                          <a:effectLst/>
                        </a:rPr>
                        <a:t>Italian Ministry of Universities and Research</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a:effectLst/>
                        </a:rPr>
                        <a:t>MUR</a:t>
                      </a:r>
                      <a:endParaRPr lang="it-IT" sz="110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tc>
                  <a:txBody>
                    <a:bodyPr/>
                    <a:lstStyle/>
                    <a:p>
                      <a:pPr algn="l">
                        <a:lnSpc>
                          <a:spcPct val="150000"/>
                        </a:lnSpc>
                        <a:spcAft>
                          <a:spcPts val="0"/>
                        </a:spcAft>
                        <a:tabLst>
                          <a:tab pos="2637155" algn="ctr"/>
                          <a:tab pos="5274310" algn="r"/>
                        </a:tabLst>
                      </a:pPr>
                      <a:r>
                        <a:rPr lang="en-GB" sz="1100" dirty="0">
                          <a:effectLst/>
                        </a:rPr>
                        <a:t>1 000 000 </a:t>
                      </a:r>
                      <a:endParaRPr lang="it-IT" sz="1100" dirty="0">
                        <a:effectLst/>
                        <a:latin typeface="Calibri" panose="020F0502020204030204" pitchFamily="34" charset="0"/>
                        <a:ea typeface="Calibri" panose="020F0502020204030204" pitchFamily="34" charset="0"/>
                        <a:cs typeface="Arial" panose="020B0604020202020204" pitchFamily="34" charset="0"/>
                      </a:endParaRPr>
                    </a:p>
                  </a:txBody>
                  <a:tcPr marL="68532" marR="68532" marT="0" marB="0"/>
                </a:tc>
                <a:extLst>
                  <a:ext uri="{0D108BD9-81ED-4DB2-BD59-A6C34878D82A}">
                    <a16:rowId xmlns:a16="http://schemas.microsoft.com/office/drawing/2014/main" val="1679678225"/>
                  </a:ext>
                </a:extLst>
              </a:tr>
            </a:tbl>
          </a:graphicData>
        </a:graphic>
      </p:graphicFrame>
      <p:graphicFrame>
        <p:nvGraphicFramePr>
          <p:cNvPr id="18" name="Tabella 17">
            <a:extLst>
              <a:ext uri="{FF2B5EF4-FFF2-40B4-BE49-F238E27FC236}">
                <a16:creationId xmlns:a16="http://schemas.microsoft.com/office/drawing/2014/main" id="{AE59A14C-BD95-4CED-84CC-CD4C4CB0892D}"/>
              </a:ext>
            </a:extLst>
          </p:cNvPr>
          <p:cNvGraphicFramePr>
            <a:graphicFrameLocks noGrp="1"/>
          </p:cNvGraphicFramePr>
          <p:nvPr>
            <p:extLst>
              <p:ext uri="{D42A27DB-BD31-4B8C-83A1-F6EECF244321}">
                <p14:modId xmlns:p14="http://schemas.microsoft.com/office/powerpoint/2010/main" val="3091832481"/>
              </p:ext>
            </p:extLst>
          </p:nvPr>
        </p:nvGraphicFramePr>
        <p:xfrm>
          <a:off x="5400675" y="895740"/>
          <a:ext cx="6712778" cy="5026033"/>
        </p:xfrm>
        <a:graphic>
          <a:graphicData uri="http://schemas.openxmlformats.org/drawingml/2006/table">
            <a:tbl>
              <a:tblPr firstRow="1" firstCol="1" bandRow="1">
                <a:tableStyleId>{5C22544A-7EE6-4342-B048-85BDC9FD1C3A}</a:tableStyleId>
              </a:tblPr>
              <a:tblGrid>
                <a:gridCol w="1050871">
                  <a:extLst>
                    <a:ext uri="{9D8B030D-6E8A-4147-A177-3AD203B41FA5}">
                      <a16:colId xmlns:a16="http://schemas.microsoft.com/office/drawing/2014/main" val="875958615"/>
                    </a:ext>
                  </a:extLst>
                </a:gridCol>
                <a:gridCol w="3267888">
                  <a:extLst>
                    <a:ext uri="{9D8B030D-6E8A-4147-A177-3AD203B41FA5}">
                      <a16:colId xmlns:a16="http://schemas.microsoft.com/office/drawing/2014/main" val="2663514037"/>
                    </a:ext>
                  </a:extLst>
                </a:gridCol>
                <a:gridCol w="948979">
                  <a:extLst>
                    <a:ext uri="{9D8B030D-6E8A-4147-A177-3AD203B41FA5}">
                      <a16:colId xmlns:a16="http://schemas.microsoft.com/office/drawing/2014/main" val="660276387"/>
                    </a:ext>
                  </a:extLst>
                </a:gridCol>
                <a:gridCol w="1445040">
                  <a:extLst>
                    <a:ext uri="{9D8B030D-6E8A-4147-A177-3AD203B41FA5}">
                      <a16:colId xmlns:a16="http://schemas.microsoft.com/office/drawing/2014/main" val="387190516"/>
                    </a:ext>
                  </a:extLst>
                </a:gridCol>
              </a:tblGrid>
              <a:tr h="342221">
                <a:tc>
                  <a:txBody>
                    <a:bodyPr/>
                    <a:lstStyle/>
                    <a:p>
                      <a:pPr algn="l">
                        <a:lnSpc>
                          <a:spcPct val="150000"/>
                        </a:lnSpc>
                        <a:spcAft>
                          <a:spcPts val="0"/>
                        </a:spcAft>
                        <a:tabLst>
                          <a:tab pos="2637155" algn="ctr"/>
                          <a:tab pos="5274310" algn="r"/>
                        </a:tabLst>
                      </a:pPr>
                      <a:r>
                        <a:rPr lang="en-GB" sz="1000">
                          <a:effectLst/>
                        </a:rPr>
                        <a:t>Lithuania</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07000"/>
                        </a:lnSpc>
                        <a:spcAft>
                          <a:spcPts val="0"/>
                        </a:spcAft>
                        <a:tabLst>
                          <a:tab pos="2637155" algn="ctr"/>
                          <a:tab pos="5274310" algn="r"/>
                        </a:tabLst>
                      </a:pPr>
                      <a:r>
                        <a:rPr lang="en-GB" sz="1000" dirty="0">
                          <a:effectLst/>
                        </a:rPr>
                        <a:t>Research Council of Lithuania</a:t>
                      </a:r>
                      <a:endParaRPr lang="it-IT" sz="1000" dirty="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50000"/>
                        </a:lnSpc>
                        <a:spcAft>
                          <a:spcPts val="0"/>
                        </a:spcAft>
                        <a:tabLst>
                          <a:tab pos="2637155" algn="ctr"/>
                          <a:tab pos="5274310" algn="r"/>
                        </a:tabLst>
                      </a:pPr>
                      <a:r>
                        <a:rPr lang="en-GB" sz="1000">
                          <a:effectLst/>
                        </a:rPr>
                        <a:t>LMT</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50000"/>
                        </a:lnSpc>
                        <a:spcAft>
                          <a:spcPts val="0"/>
                        </a:spcAft>
                        <a:tabLst>
                          <a:tab pos="2637155" algn="ctr"/>
                          <a:tab pos="5274310" algn="r"/>
                        </a:tabLst>
                      </a:pPr>
                      <a:r>
                        <a:rPr lang="en-GB" sz="1000">
                          <a:effectLst/>
                        </a:rPr>
                        <a:t>300 000 </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extLst>
                  <a:ext uri="{0D108BD9-81ED-4DB2-BD59-A6C34878D82A}">
                    <a16:rowId xmlns:a16="http://schemas.microsoft.com/office/drawing/2014/main" val="2082320581"/>
                  </a:ext>
                </a:extLst>
              </a:tr>
              <a:tr h="342221">
                <a:tc>
                  <a:txBody>
                    <a:bodyPr/>
                    <a:lstStyle/>
                    <a:p>
                      <a:pPr algn="l">
                        <a:lnSpc>
                          <a:spcPct val="150000"/>
                        </a:lnSpc>
                        <a:spcAft>
                          <a:spcPts val="0"/>
                        </a:spcAft>
                        <a:tabLst>
                          <a:tab pos="2637155" algn="ctr"/>
                          <a:tab pos="5274310" algn="r"/>
                        </a:tabLst>
                      </a:pPr>
                      <a:r>
                        <a:rPr lang="en-GB" sz="1000">
                          <a:effectLst/>
                        </a:rPr>
                        <a:t>Norway </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07000"/>
                        </a:lnSpc>
                        <a:spcAft>
                          <a:spcPts val="0"/>
                        </a:spcAft>
                        <a:tabLst>
                          <a:tab pos="2637155" algn="ctr"/>
                          <a:tab pos="5274310" algn="r"/>
                        </a:tabLst>
                      </a:pPr>
                      <a:r>
                        <a:rPr lang="en-GB" sz="1000">
                          <a:effectLst/>
                        </a:rPr>
                        <a:t>Research Council of Norway</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50000"/>
                        </a:lnSpc>
                        <a:spcAft>
                          <a:spcPts val="0"/>
                        </a:spcAft>
                        <a:tabLst>
                          <a:tab pos="2637155" algn="ctr"/>
                          <a:tab pos="5274310" algn="r"/>
                        </a:tabLst>
                      </a:pPr>
                      <a:r>
                        <a:rPr lang="en-GB" sz="1000">
                          <a:effectLst/>
                        </a:rPr>
                        <a:t>RCN</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50000"/>
                        </a:lnSpc>
                        <a:spcAft>
                          <a:spcPts val="0"/>
                        </a:spcAft>
                        <a:tabLst>
                          <a:tab pos="2637155" algn="ctr"/>
                          <a:tab pos="5274310" algn="r"/>
                        </a:tabLst>
                      </a:pPr>
                      <a:r>
                        <a:rPr lang="en-GB" sz="1000">
                          <a:effectLst/>
                        </a:rPr>
                        <a:t>600 000 </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extLst>
                  <a:ext uri="{0D108BD9-81ED-4DB2-BD59-A6C34878D82A}">
                    <a16:rowId xmlns:a16="http://schemas.microsoft.com/office/drawing/2014/main" val="2314165874"/>
                  </a:ext>
                </a:extLst>
              </a:tr>
              <a:tr h="386661">
                <a:tc>
                  <a:txBody>
                    <a:bodyPr/>
                    <a:lstStyle/>
                    <a:p>
                      <a:pPr algn="l">
                        <a:lnSpc>
                          <a:spcPct val="150000"/>
                        </a:lnSpc>
                        <a:spcAft>
                          <a:spcPts val="0"/>
                        </a:spcAft>
                        <a:tabLst>
                          <a:tab pos="2637155" algn="ctr"/>
                          <a:tab pos="5274310" algn="r"/>
                        </a:tabLst>
                      </a:pPr>
                      <a:r>
                        <a:rPr lang="en-GB" sz="1000" dirty="0">
                          <a:effectLst/>
                        </a:rPr>
                        <a:t>Poland</a:t>
                      </a:r>
                      <a:endParaRPr lang="it-IT" sz="1000" dirty="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07000"/>
                        </a:lnSpc>
                        <a:spcAft>
                          <a:spcPts val="0"/>
                        </a:spcAft>
                        <a:tabLst>
                          <a:tab pos="2637155" algn="ctr"/>
                          <a:tab pos="5274310" algn="r"/>
                        </a:tabLst>
                      </a:pPr>
                      <a:r>
                        <a:rPr lang="en-GB" sz="1000" dirty="0">
                          <a:effectLst/>
                        </a:rPr>
                        <a:t>National Centre for Research and Development</a:t>
                      </a:r>
                      <a:endParaRPr lang="it-IT" sz="1000" dirty="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50000"/>
                        </a:lnSpc>
                        <a:spcAft>
                          <a:spcPts val="0"/>
                        </a:spcAft>
                        <a:tabLst>
                          <a:tab pos="2637155" algn="ctr"/>
                          <a:tab pos="5274310" algn="r"/>
                        </a:tabLst>
                      </a:pPr>
                      <a:r>
                        <a:rPr lang="en-GB" sz="1000">
                          <a:effectLst/>
                        </a:rPr>
                        <a:t>NCBR</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50000"/>
                        </a:lnSpc>
                        <a:spcAft>
                          <a:spcPts val="0"/>
                        </a:spcAft>
                        <a:tabLst>
                          <a:tab pos="2637155" algn="ctr"/>
                          <a:tab pos="5274310" algn="r"/>
                        </a:tabLst>
                      </a:pPr>
                      <a:r>
                        <a:rPr lang="fr-FR" sz="1000">
                          <a:effectLst/>
                        </a:rPr>
                        <a:t>1 250 000</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extLst>
                  <a:ext uri="{0D108BD9-81ED-4DB2-BD59-A6C34878D82A}">
                    <a16:rowId xmlns:a16="http://schemas.microsoft.com/office/drawing/2014/main" val="2777203733"/>
                  </a:ext>
                </a:extLst>
              </a:tr>
              <a:tr h="584365">
                <a:tc>
                  <a:txBody>
                    <a:bodyPr/>
                    <a:lstStyle/>
                    <a:p>
                      <a:pPr algn="l">
                        <a:lnSpc>
                          <a:spcPct val="150000"/>
                        </a:lnSpc>
                        <a:spcAft>
                          <a:spcPts val="0"/>
                        </a:spcAft>
                        <a:tabLst>
                          <a:tab pos="2637155" algn="ctr"/>
                          <a:tab pos="5274310" algn="r"/>
                        </a:tabLst>
                      </a:pPr>
                      <a:r>
                        <a:rPr lang="en-GB" sz="1000">
                          <a:effectLst/>
                        </a:rPr>
                        <a:t>Romania</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07000"/>
                        </a:lnSpc>
                        <a:spcAft>
                          <a:spcPts val="0"/>
                        </a:spcAft>
                        <a:tabLst>
                          <a:tab pos="2637155" algn="ctr"/>
                          <a:tab pos="5274310" algn="r"/>
                        </a:tabLst>
                      </a:pPr>
                      <a:r>
                        <a:rPr lang="en-GB" sz="1000">
                          <a:effectLst/>
                        </a:rPr>
                        <a:t>Executive Agency for Higher Education, Research, Development and Innovation Funding</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50000"/>
                        </a:lnSpc>
                        <a:spcAft>
                          <a:spcPts val="0"/>
                        </a:spcAft>
                        <a:tabLst>
                          <a:tab pos="2637155" algn="ctr"/>
                          <a:tab pos="5274310" algn="r"/>
                        </a:tabLst>
                      </a:pPr>
                      <a:r>
                        <a:rPr lang="en-GB" sz="1000">
                          <a:effectLst/>
                        </a:rPr>
                        <a:t>UEFISCIDI</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50000"/>
                        </a:lnSpc>
                        <a:spcAft>
                          <a:spcPts val="0"/>
                        </a:spcAft>
                        <a:tabLst>
                          <a:tab pos="2637155" algn="ctr"/>
                          <a:tab pos="5274310" algn="r"/>
                        </a:tabLst>
                      </a:pPr>
                      <a:r>
                        <a:rPr lang="fr-FR" sz="1000">
                          <a:effectLst/>
                        </a:rPr>
                        <a:t>1 000 000 </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extLst>
                  <a:ext uri="{0D108BD9-81ED-4DB2-BD59-A6C34878D82A}">
                    <a16:rowId xmlns:a16="http://schemas.microsoft.com/office/drawing/2014/main" val="2162545241"/>
                  </a:ext>
                </a:extLst>
              </a:tr>
              <a:tr h="342221">
                <a:tc>
                  <a:txBody>
                    <a:bodyPr/>
                    <a:lstStyle/>
                    <a:p>
                      <a:pPr algn="l">
                        <a:lnSpc>
                          <a:spcPct val="150000"/>
                        </a:lnSpc>
                        <a:spcAft>
                          <a:spcPts val="0"/>
                        </a:spcAft>
                        <a:tabLst>
                          <a:tab pos="2637155" algn="ctr"/>
                          <a:tab pos="5274310" algn="r"/>
                        </a:tabLst>
                      </a:pPr>
                      <a:r>
                        <a:rPr lang="en-GB" sz="1000">
                          <a:effectLst/>
                        </a:rPr>
                        <a:t>Slovakia</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07000"/>
                        </a:lnSpc>
                        <a:spcAft>
                          <a:spcPts val="0"/>
                        </a:spcAft>
                        <a:tabLst>
                          <a:tab pos="2637155" algn="ctr"/>
                          <a:tab pos="5274310" algn="r"/>
                        </a:tabLst>
                      </a:pPr>
                      <a:r>
                        <a:rPr lang="en-GB" sz="1000">
                          <a:effectLst/>
                        </a:rPr>
                        <a:t>Slovak Academy of Sciences</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50000"/>
                        </a:lnSpc>
                        <a:spcAft>
                          <a:spcPts val="0"/>
                        </a:spcAft>
                        <a:tabLst>
                          <a:tab pos="2637155" algn="ctr"/>
                          <a:tab pos="5274310" algn="r"/>
                        </a:tabLst>
                      </a:pPr>
                      <a:r>
                        <a:rPr lang="en-GB" sz="1000">
                          <a:effectLst/>
                        </a:rPr>
                        <a:t>SAS</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50000"/>
                        </a:lnSpc>
                        <a:spcAft>
                          <a:spcPts val="0"/>
                        </a:spcAft>
                        <a:tabLst>
                          <a:tab pos="2637155" algn="ctr"/>
                          <a:tab pos="5274310" algn="r"/>
                        </a:tabLst>
                      </a:pPr>
                      <a:r>
                        <a:rPr lang="fr-FR" sz="1000">
                          <a:effectLst/>
                        </a:rPr>
                        <a:t>240 000</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extLst>
                  <a:ext uri="{0D108BD9-81ED-4DB2-BD59-A6C34878D82A}">
                    <a16:rowId xmlns:a16="http://schemas.microsoft.com/office/drawing/2014/main" val="3768149227"/>
                  </a:ext>
                </a:extLst>
              </a:tr>
              <a:tr h="386661">
                <a:tc>
                  <a:txBody>
                    <a:bodyPr/>
                    <a:lstStyle/>
                    <a:p>
                      <a:pPr algn="l">
                        <a:lnSpc>
                          <a:spcPct val="150000"/>
                        </a:lnSpc>
                        <a:spcAft>
                          <a:spcPts val="0"/>
                        </a:spcAft>
                        <a:tabLst>
                          <a:tab pos="2637155" algn="ctr"/>
                          <a:tab pos="5274310" algn="r"/>
                        </a:tabLst>
                      </a:pPr>
                      <a:r>
                        <a:rPr lang="en-GB" sz="1000">
                          <a:effectLst/>
                        </a:rPr>
                        <a:t>Spain</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07000"/>
                        </a:lnSpc>
                        <a:spcAft>
                          <a:spcPts val="0"/>
                        </a:spcAft>
                        <a:tabLst>
                          <a:tab pos="2637155" algn="ctr"/>
                          <a:tab pos="5274310" algn="r"/>
                        </a:tabLst>
                      </a:pPr>
                      <a:r>
                        <a:rPr lang="en-GB" sz="1000" dirty="0">
                          <a:effectLst/>
                        </a:rPr>
                        <a:t>Regional Ministry of Health and Consumer Affairs of Andalusia</a:t>
                      </a:r>
                      <a:endParaRPr lang="it-IT" sz="1000" dirty="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50000"/>
                        </a:lnSpc>
                        <a:spcAft>
                          <a:spcPts val="0"/>
                        </a:spcAft>
                        <a:tabLst>
                          <a:tab pos="2637155" algn="ctr"/>
                          <a:tab pos="5274310" algn="r"/>
                        </a:tabLst>
                      </a:pPr>
                      <a:r>
                        <a:rPr lang="en-GB" sz="1000">
                          <a:effectLst/>
                        </a:rPr>
                        <a:t>CSCJA</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50000"/>
                        </a:lnSpc>
                        <a:spcAft>
                          <a:spcPts val="0"/>
                        </a:spcAft>
                        <a:tabLst>
                          <a:tab pos="2637155" algn="ctr"/>
                          <a:tab pos="5274310" algn="r"/>
                        </a:tabLst>
                      </a:pPr>
                      <a:r>
                        <a:rPr lang="en-GB" sz="1000">
                          <a:effectLst/>
                        </a:rPr>
                        <a:t>250 000 </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extLst>
                  <a:ext uri="{0D108BD9-81ED-4DB2-BD59-A6C34878D82A}">
                    <a16:rowId xmlns:a16="http://schemas.microsoft.com/office/drawing/2014/main" val="2248428148"/>
                  </a:ext>
                </a:extLst>
              </a:tr>
              <a:tr h="342221">
                <a:tc>
                  <a:txBody>
                    <a:bodyPr/>
                    <a:lstStyle/>
                    <a:p>
                      <a:pPr algn="l">
                        <a:lnSpc>
                          <a:spcPct val="150000"/>
                        </a:lnSpc>
                        <a:spcAft>
                          <a:spcPts val="0"/>
                        </a:spcAft>
                        <a:tabLst>
                          <a:tab pos="2637155" algn="ctr"/>
                          <a:tab pos="5274310" algn="r"/>
                        </a:tabLst>
                      </a:pPr>
                      <a:r>
                        <a:rPr lang="en-GB" sz="1000">
                          <a:effectLst/>
                        </a:rPr>
                        <a:t>Spain</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07000"/>
                        </a:lnSpc>
                        <a:spcAft>
                          <a:spcPts val="0"/>
                        </a:spcAft>
                        <a:tabLst>
                          <a:tab pos="2637155" algn="ctr"/>
                          <a:tab pos="5274310" algn="r"/>
                        </a:tabLst>
                      </a:pPr>
                      <a:r>
                        <a:rPr lang="en-GB" sz="1000">
                          <a:effectLst/>
                        </a:rPr>
                        <a:t>Institute of Health Carlos III</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50000"/>
                        </a:lnSpc>
                        <a:spcAft>
                          <a:spcPts val="0"/>
                        </a:spcAft>
                        <a:tabLst>
                          <a:tab pos="2637155" algn="ctr"/>
                          <a:tab pos="5274310" algn="r"/>
                        </a:tabLst>
                      </a:pPr>
                      <a:r>
                        <a:rPr lang="en-GB" sz="1000">
                          <a:effectLst/>
                        </a:rPr>
                        <a:t>ISCIII</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50000"/>
                        </a:lnSpc>
                        <a:spcAft>
                          <a:spcPts val="0"/>
                        </a:spcAft>
                        <a:tabLst>
                          <a:tab pos="2637155" algn="ctr"/>
                          <a:tab pos="5274310" algn="r"/>
                        </a:tabLst>
                      </a:pPr>
                      <a:r>
                        <a:rPr lang="en-GB" sz="1000">
                          <a:effectLst/>
                        </a:rPr>
                        <a:t>400 000 </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extLst>
                  <a:ext uri="{0D108BD9-81ED-4DB2-BD59-A6C34878D82A}">
                    <a16:rowId xmlns:a16="http://schemas.microsoft.com/office/drawing/2014/main" val="2249233411"/>
                  </a:ext>
                </a:extLst>
              </a:tr>
              <a:tr h="584365">
                <a:tc>
                  <a:txBody>
                    <a:bodyPr/>
                    <a:lstStyle/>
                    <a:p>
                      <a:pPr algn="l">
                        <a:lnSpc>
                          <a:spcPct val="150000"/>
                        </a:lnSpc>
                        <a:spcAft>
                          <a:spcPts val="0"/>
                        </a:spcAft>
                        <a:tabLst>
                          <a:tab pos="2637155" algn="ctr"/>
                          <a:tab pos="5274310" algn="r"/>
                        </a:tabLst>
                      </a:pPr>
                      <a:r>
                        <a:rPr lang="en-GB" sz="1000">
                          <a:effectLst/>
                        </a:rPr>
                        <a:t>Spain</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07000"/>
                        </a:lnSpc>
                        <a:spcAft>
                          <a:spcPts val="0"/>
                        </a:spcAft>
                        <a:tabLst>
                          <a:tab pos="2637155" algn="ctr"/>
                          <a:tab pos="5274310" algn="r"/>
                        </a:tabLst>
                      </a:pPr>
                      <a:r>
                        <a:rPr lang="en-GB" sz="1000">
                          <a:effectLst/>
                        </a:rPr>
                        <a:t>Fundacion Para El Fomento En Asturias De La Investigacion</a:t>
                      </a:r>
                      <a:endParaRPr lang="it-IT" sz="1000">
                        <a:effectLst/>
                      </a:endParaRPr>
                    </a:p>
                    <a:p>
                      <a:pPr algn="l">
                        <a:lnSpc>
                          <a:spcPct val="107000"/>
                        </a:lnSpc>
                        <a:spcAft>
                          <a:spcPts val="0"/>
                        </a:spcAft>
                        <a:tabLst>
                          <a:tab pos="2637155" algn="ctr"/>
                          <a:tab pos="5274310" algn="r"/>
                        </a:tabLst>
                      </a:pPr>
                      <a:r>
                        <a:rPr lang="en-GB" sz="1000">
                          <a:effectLst/>
                        </a:rPr>
                        <a:t>Cientifica Aplicada Y Tecnologia</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50000"/>
                        </a:lnSpc>
                        <a:spcAft>
                          <a:spcPts val="0"/>
                        </a:spcAft>
                        <a:tabLst>
                          <a:tab pos="2637155" algn="ctr"/>
                          <a:tab pos="5274310" algn="r"/>
                        </a:tabLst>
                      </a:pPr>
                      <a:r>
                        <a:rPr lang="en-GB" sz="1000">
                          <a:effectLst/>
                        </a:rPr>
                        <a:t>FICYT</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50000"/>
                        </a:lnSpc>
                        <a:spcAft>
                          <a:spcPts val="0"/>
                        </a:spcAft>
                        <a:tabLst>
                          <a:tab pos="2637155" algn="ctr"/>
                          <a:tab pos="5274310" algn="r"/>
                        </a:tabLst>
                      </a:pPr>
                      <a:r>
                        <a:rPr lang="en-GB" sz="1000">
                          <a:effectLst/>
                        </a:rPr>
                        <a:t>250 000</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extLst>
                  <a:ext uri="{0D108BD9-81ED-4DB2-BD59-A6C34878D82A}">
                    <a16:rowId xmlns:a16="http://schemas.microsoft.com/office/drawing/2014/main" val="1028356562"/>
                  </a:ext>
                </a:extLst>
              </a:tr>
              <a:tr h="525650">
                <a:tc>
                  <a:txBody>
                    <a:bodyPr/>
                    <a:lstStyle/>
                    <a:p>
                      <a:pPr algn="l">
                        <a:lnSpc>
                          <a:spcPct val="150000"/>
                        </a:lnSpc>
                        <a:spcAft>
                          <a:spcPts val="0"/>
                        </a:spcAft>
                        <a:tabLst>
                          <a:tab pos="2637155" algn="ctr"/>
                          <a:tab pos="5274310" algn="r"/>
                        </a:tabLst>
                      </a:pPr>
                      <a:r>
                        <a:rPr lang="en-GB" sz="1000" dirty="0">
                          <a:effectLst/>
                        </a:rPr>
                        <a:t>Switzerland</a:t>
                      </a:r>
                      <a:endParaRPr lang="it-IT" sz="1000" dirty="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07000"/>
                        </a:lnSpc>
                        <a:spcAft>
                          <a:spcPts val="0"/>
                        </a:spcAft>
                        <a:tabLst>
                          <a:tab pos="2637155" algn="ctr"/>
                          <a:tab pos="5274310" algn="r"/>
                        </a:tabLst>
                      </a:pPr>
                      <a:r>
                        <a:rPr lang="en-GB" sz="1000">
                          <a:effectLst/>
                        </a:rPr>
                        <a:t>The Swiss National Science Foundation</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50000"/>
                        </a:lnSpc>
                        <a:spcAft>
                          <a:spcPts val="0"/>
                        </a:spcAft>
                        <a:tabLst>
                          <a:tab pos="2637155" algn="ctr"/>
                          <a:tab pos="5274310" algn="r"/>
                        </a:tabLst>
                      </a:pPr>
                      <a:r>
                        <a:rPr lang="en-GB" sz="1000">
                          <a:effectLst/>
                        </a:rPr>
                        <a:t>SNSF</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50000"/>
                        </a:lnSpc>
                        <a:spcAft>
                          <a:spcPts val="0"/>
                        </a:spcAft>
                        <a:tabLst>
                          <a:tab pos="2637155" algn="ctr"/>
                          <a:tab pos="5274310" algn="r"/>
                        </a:tabLst>
                      </a:pPr>
                      <a:r>
                        <a:rPr lang="en-GB" sz="1000">
                          <a:effectLst/>
                        </a:rPr>
                        <a:t>1 500 000</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extLst>
                  <a:ext uri="{0D108BD9-81ED-4DB2-BD59-A6C34878D82A}">
                    <a16:rowId xmlns:a16="http://schemas.microsoft.com/office/drawing/2014/main" val="2192518386"/>
                  </a:ext>
                </a:extLst>
              </a:tr>
              <a:tr h="386661">
                <a:tc>
                  <a:txBody>
                    <a:bodyPr/>
                    <a:lstStyle/>
                    <a:p>
                      <a:pPr algn="l">
                        <a:lnSpc>
                          <a:spcPct val="150000"/>
                        </a:lnSpc>
                        <a:spcAft>
                          <a:spcPts val="0"/>
                        </a:spcAft>
                        <a:tabLst>
                          <a:tab pos="2637155" algn="ctr"/>
                          <a:tab pos="5274310" algn="r"/>
                        </a:tabLst>
                      </a:pPr>
                      <a:r>
                        <a:rPr lang="en-GB" sz="1000">
                          <a:effectLst/>
                        </a:rPr>
                        <a:t>Taiwan</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07000"/>
                        </a:lnSpc>
                        <a:spcAft>
                          <a:spcPts val="0"/>
                        </a:spcAft>
                        <a:tabLst>
                          <a:tab pos="2637155" algn="ctr"/>
                          <a:tab pos="5274310" algn="r"/>
                        </a:tabLst>
                      </a:pPr>
                      <a:r>
                        <a:rPr lang="en-GB" sz="1000">
                          <a:effectLst/>
                        </a:rPr>
                        <a:t>National Science and Technology Council</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50000"/>
                        </a:lnSpc>
                        <a:spcAft>
                          <a:spcPts val="0"/>
                        </a:spcAft>
                        <a:tabLst>
                          <a:tab pos="2637155" algn="ctr"/>
                          <a:tab pos="5274310" algn="r"/>
                        </a:tabLst>
                      </a:pPr>
                      <a:r>
                        <a:rPr lang="en-GB" sz="1000">
                          <a:effectLst/>
                        </a:rPr>
                        <a:t>NSTC</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50000"/>
                        </a:lnSpc>
                        <a:spcAft>
                          <a:spcPts val="0"/>
                        </a:spcAft>
                        <a:tabLst>
                          <a:tab pos="2637155" algn="ctr"/>
                          <a:tab pos="5274310" algn="r"/>
                        </a:tabLst>
                      </a:pPr>
                      <a:r>
                        <a:rPr lang="en-GB" sz="1000">
                          <a:effectLst/>
                        </a:rPr>
                        <a:t>810 000 </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extLst>
                  <a:ext uri="{0D108BD9-81ED-4DB2-BD59-A6C34878D82A}">
                    <a16:rowId xmlns:a16="http://schemas.microsoft.com/office/drawing/2014/main" val="3756589742"/>
                  </a:ext>
                </a:extLst>
              </a:tr>
              <a:tr h="802786">
                <a:tc>
                  <a:txBody>
                    <a:bodyPr/>
                    <a:lstStyle/>
                    <a:p>
                      <a:pPr algn="just">
                        <a:lnSpc>
                          <a:spcPct val="150000"/>
                        </a:lnSpc>
                        <a:spcAft>
                          <a:spcPts val="800"/>
                        </a:spcAft>
                        <a:tabLst>
                          <a:tab pos="2637155" algn="ctr"/>
                          <a:tab pos="5274310" algn="r"/>
                        </a:tabLst>
                      </a:pPr>
                      <a:r>
                        <a:rPr lang="en-GB" sz="1000" dirty="0">
                          <a:effectLst/>
                        </a:rPr>
                        <a:t>The Netherlands</a:t>
                      </a:r>
                      <a:endParaRPr lang="it-IT" sz="1000" dirty="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07000"/>
                        </a:lnSpc>
                        <a:spcAft>
                          <a:spcPts val="800"/>
                        </a:spcAft>
                        <a:tabLst>
                          <a:tab pos="2637155" algn="ctr"/>
                          <a:tab pos="5274310" algn="r"/>
                        </a:tabLst>
                      </a:pPr>
                      <a:r>
                        <a:rPr lang="en-GB" sz="1000" dirty="0">
                          <a:effectLst/>
                        </a:rPr>
                        <a:t>Dutch Research Council</a:t>
                      </a:r>
                      <a:endParaRPr lang="it-IT" sz="1000" dirty="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just">
                        <a:lnSpc>
                          <a:spcPct val="150000"/>
                        </a:lnSpc>
                        <a:spcAft>
                          <a:spcPts val="800"/>
                        </a:spcAft>
                        <a:tabLst>
                          <a:tab pos="2637155" algn="ctr"/>
                          <a:tab pos="5274310" algn="r"/>
                        </a:tabLst>
                      </a:pPr>
                      <a:r>
                        <a:rPr lang="en-GB" sz="1000">
                          <a:effectLst/>
                        </a:rPr>
                        <a:t>NWO</a:t>
                      </a:r>
                      <a:endParaRPr lang="it-IT" sz="100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tc>
                  <a:txBody>
                    <a:bodyPr/>
                    <a:lstStyle/>
                    <a:p>
                      <a:pPr algn="l">
                        <a:lnSpc>
                          <a:spcPct val="150000"/>
                        </a:lnSpc>
                        <a:spcAft>
                          <a:spcPts val="0"/>
                        </a:spcAft>
                        <a:tabLst>
                          <a:tab pos="2637155" algn="ctr"/>
                          <a:tab pos="5274310" algn="r"/>
                        </a:tabLst>
                      </a:pPr>
                      <a:r>
                        <a:rPr lang="en-GB" sz="1000" dirty="0">
                          <a:effectLst/>
                        </a:rPr>
                        <a:t>1 950 000</a:t>
                      </a:r>
                      <a:endParaRPr lang="it-IT" sz="1000" dirty="0">
                        <a:effectLst/>
                        <a:latin typeface="Calibri" panose="020F0502020204030204" pitchFamily="34" charset="0"/>
                        <a:ea typeface="Calibri" panose="020F0502020204030204" pitchFamily="34" charset="0"/>
                        <a:cs typeface="Arial" panose="020B0604020202020204" pitchFamily="34" charset="0"/>
                      </a:endParaRPr>
                    </a:p>
                  </a:txBody>
                  <a:tcPr marL="65436" marR="65436" marT="0" marB="0"/>
                </a:tc>
                <a:extLst>
                  <a:ext uri="{0D108BD9-81ED-4DB2-BD59-A6C34878D82A}">
                    <a16:rowId xmlns:a16="http://schemas.microsoft.com/office/drawing/2014/main" val="3518028284"/>
                  </a:ext>
                </a:extLst>
              </a:tr>
            </a:tbl>
          </a:graphicData>
        </a:graphic>
      </p:graphicFrame>
      <p:sp>
        <p:nvSpPr>
          <p:cNvPr id="19" name="CasellaDiTesto 18">
            <a:extLst>
              <a:ext uri="{FF2B5EF4-FFF2-40B4-BE49-F238E27FC236}">
                <a16:creationId xmlns:a16="http://schemas.microsoft.com/office/drawing/2014/main" id="{35BCE1F7-3DC9-4EEB-A690-CBB415007319}"/>
              </a:ext>
            </a:extLst>
          </p:cNvPr>
          <p:cNvSpPr txBox="1"/>
          <p:nvPr/>
        </p:nvSpPr>
        <p:spPr>
          <a:xfrm>
            <a:off x="6162481" y="5921773"/>
            <a:ext cx="5643453" cy="338554"/>
          </a:xfrm>
          <a:prstGeom prst="rect">
            <a:avLst/>
          </a:prstGeom>
          <a:noFill/>
        </p:spPr>
        <p:txBody>
          <a:bodyPr wrap="square" rtlCol="0">
            <a:spAutoFit/>
          </a:bodyPr>
          <a:lstStyle/>
          <a:p>
            <a:r>
              <a:rPr lang="en-US" sz="1600" dirty="0">
                <a:solidFill>
                  <a:srgbClr val="FF0000"/>
                </a:solidFill>
              </a:rPr>
              <a:t>Recently added: TUBITAK (Turkey) and LCS (Latvia)</a:t>
            </a:r>
            <a:endParaRPr lang="it-IT" sz="1600" dirty="0">
              <a:solidFill>
                <a:srgbClr val="FF0000"/>
              </a:solidFill>
              <a:highlight>
                <a:srgbClr val="FFFF00"/>
              </a:highlight>
            </a:endParaRPr>
          </a:p>
        </p:txBody>
      </p:sp>
    </p:spTree>
    <p:extLst>
      <p:ext uri="{BB962C8B-B14F-4D97-AF65-F5344CB8AC3E}">
        <p14:creationId xmlns:p14="http://schemas.microsoft.com/office/powerpoint/2010/main" val="856067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47E111-4D48-4C0E-8FC7-B780AF86FA1F}"/>
              </a:ext>
            </a:extLst>
          </p:cNvPr>
          <p:cNvSpPr>
            <a:spLocks noGrp="1"/>
          </p:cNvSpPr>
          <p:nvPr>
            <p:ph type="title"/>
          </p:nvPr>
        </p:nvSpPr>
        <p:spPr/>
        <p:txBody>
          <a:bodyPr/>
          <a:lstStyle/>
          <a:p>
            <a:r>
              <a:rPr lang="it-IT" dirty="0" err="1"/>
              <a:t>Committment</a:t>
            </a:r>
            <a:r>
              <a:rPr lang="it-IT" dirty="0"/>
              <a:t>:</a:t>
            </a:r>
          </a:p>
        </p:txBody>
      </p:sp>
      <p:sp>
        <p:nvSpPr>
          <p:cNvPr id="3" name="Segnaposto contenuto 2">
            <a:extLst>
              <a:ext uri="{FF2B5EF4-FFF2-40B4-BE49-F238E27FC236}">
                <a16:creationId xmlns:a16="http://schemas.microsoft.com/office/drawing/2014/main" id="{06BD1D88-059D-48DD-B981-39273AB6B4BB}"/>
              </a:ext>
            </a:extLst>
          </p:cNvPr>
          <p:cNvSpPr>
            <a:spLocks noGrp="1"/>
          </p:cNvSpPr>
          <p:nvPr>
            <p:ph idx="1"/>
          </p:nvPr>
        </p:nvSpPr>
        <p:spPr>
          <a:xfrm>
            <a:off x="952500" y="2391568"/>
            <a:ext cx="10382250" cy="2074863"/>
          </a:xfrm>
        </p:spPr>
        <p:txBody>
          <a:bodyPr/>
          <a:lstStyle/>
          <a:p>
            <a:pPr>
              <a:lnSpc>
                <a:spcPct val="200000"/>
              </a:lnSpc>
            </a:pPr>
            <a:r>
              <a:rPr lang="en-GB" dirty="0"/>
              <a:t>23 funding organisations from 19 countries</a:t>
            </a:r>
          </a:p>
          <a:p>
            <a:pPr>
              <a:lnSpc>
                <a:spcPct val="200000"/>
              </a:lnSpc>
            </a:pPr>
            <a:r>
              <a:rPr lang="en-GB" dirty="0"/>
              <a:t>Total national/regional budget committed: 19.820.000 €</a:t>
            </a:r>
          </a:p>
        </p:txBody>
      </p:sp>
      <p:sp>
        <p:nvSpPr>
          <p:cNvPr id="4" name="Segnaposto data 3">
            <a:extLst>
              <a:ext uri="{FF2B5EF4-FFF2-40B4-BE49-F238E27FC236}">
                <a16:creationId xmlns:a16="http://schemas.microsoft.com/office/drawing/2014/main" id="{76C05BCC-448C-4951-BF3E-5ACEB0DEC4CE}"/>
              </a:ext>
            </a:extLst>
          </p:cNvPr>
          <p:cNvSpPr>
            <a:spLocks noGrp="1"/>
          </p:cNvSpPr>
          <p:nvPr>
            <p:ph type="dt" sz="half" idx="10"/>
          </p:nvPr>
        </p:nvSpPr>
        <p:spPr/>
        <p:txBody>
          <a:bodyPr/>
          <a:lstStyle/>
          <a:p>
            <a:fld id="{A41AACB5-EEFB-4A9E-B463-6C958B2E91FC}" type="datetime1">
              <a:rPr lang="it-IT" smtClean="0"/>
              <a:t>30/11/2023</a:t>
            </a:fld>
            <a:endParaRPr lang="it-IT"/>
          </a:p>
        </p:txBody>
      </p:sp>
      <p:sp>
        <p:nvSpPr>
          <p:cNvPr id="5" name="Segnaposto piè di pagina 4">
            <a:extLst>
              <a:ext uri="{FF2B5EF4-FFF2-40B4-BE49-F238E27FC236}">
                <a16:creationId xmlns:a16="http://schemas.microsoft.com/office/drawing/2014/main" id="{08696D16-0D33-48CC-877A-93BA9B816E0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DABB2EE-95DB-4CB6-81CA-BB77F989A664}"/>
              </a:ext>
            </a:extLst>
          </p:cNvPr>
          <p:cNvSpPr>
            <a:spLocks noGrp="1"/>
          </p:cNvSpPr>
          <p:nvPr>
            <p:ph type="sldNum" sz="quarter" idx="12"/>
          </p:nvPr>
        </p:nvSpPr>
        <p:spPr/>
        <p:txBody>
          <a:bodyPr/>
          <a:lstStyle/>
          <a:p>
            <a:fld id="{E3A8C2D9-9DFB-44DF-B044-C89C620AEB20}" type="slidenum">
              <a:rPr lang="it-IT" smtClean="0"/>
              <a:t>6</a:t>
            </a:fld>
            <a:endParaRPr lang="it-IT"/>
          </a:p>
        </p:txBody>
      </p:sp>
    </p:spTree>
    <p:extLst>
      <p:ext uri="{BB962C8B-B14F-4D97-AF65-F5344CB8AC3E}">
        <p14:creationId xmlns:p14="http://schemas.microsoft.com/office/powerpoint/2010/main" val="3722211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a16="http://schemas.microsoft.com/office/drawing/2014/main" id="{0C593BF4-96A8-4873-AD3D-A2D1F1DCF3E0}"/>
              </a:ext>
            </a:extLst>
          </p:cNvPr>
          <p:cNvSpPr>
            <a:spLocks noGrp="1"/>
          </p:cNvSpPr>
          <p:nvPr>
            <p:ph type="title"/>
          </p:nvPr>
        </p:nvSpPr>
        <p:spPr/>
        <p:txBody>
          <a:bodyPr/>
          <a:lstStyle/>
          <a:p>
            <a:r>
              <a:rPr lang="it-IT" dirty="0" err="1"/>
              <a:t>Eligibility</a:t>
            </a:r>
            <a:r>
              <a:rPr lang="it-IT" dirty="0"/>
              <a:t> </a:t>
            </a:r>
            <a:r>
              <a:rPr lang="it-IT" dirty="0" err="1"/>
              <a:t>Criteria</a:t>
            </a:r>
            <a:r>
              <a:rPr lang="it-IT" dirty="0"/>
              <a:t>:</a:t>
            </a:r>
          </a:p>
        </p:txBody>
      </p:sp>
      <p:sp>
        <p:nvSpPr>
          <p:cNvPr id="8" name="Segnaposto contenuto 7">
            <a:extLst>
              <a:ext uri="{FF2B5EF4-FFF2-40B4-BE49-F238E27FC236}">
                <a16:creationId xmlns:a16="http://schemas.microsoft.com/office/drawing/2014/main" id="{C5E389A5-6714-483A-B947-1635DA1D6603}"/>
              </a:ext>
            </a:extLst>
          </p:cNvPr>
          <p:cNvSpPr>
            <a:spLocks noGrp="1"/>
          </p:cNvSpPr>
          <p:nvPr>
            <p:ph idx="1"/>
          </p:nvPr>
        </p:nvSpPr>
        <p:spPr>
          <a:xfrm>
            <a:off x="952500" y="1690688"/>
            <a:ext cx="10382250" cy="4351338"/>
          </a:xfrm>
        </p:spPr>
        <p:txBody>
          <a:bodyPr>
            <a:normAutofit fontScale="92500"/>
          </a:bodyPr>
          <a:lstStyle/>
          <a:p>
            <a:pPr marL="0" indent="0">
              <a:buNone/>
            </a:pPr>
            <a:r>
              <a:rPr lang="it-IT" dirty="0" err="1"/>
              <a:t>Eligible</a:t>
            </a:r>
            <a:r>
              <a:rPr lang="it-IT" dirty="0"/>
              <a:t> partners:</a:t>
            </a:r>
          </a:p>
          <a:p>
            <a:pPr marL="514350" indent="-514350">
              <a:buFont typeface="+mj-lt"/>
              <a:buAutoNum type="alphaUcPeriod"/>
            </a:pPr>
            <a:r>
              <a:rPr lang="en-US" b="1" dirty="0"/>
              <a:t>Academia</a:t>
            </a:r>
            <a:r>
              <a:rPr lang="en-US" dirty="0"/>
              <a:t> – research teams working in public and private universities, other higher education institutions or research institutes.</a:t>
            </a:r>
          </a:p>
          <a:p>
            <a:pPr marL="514350" indent="-514350">
              <a:buFont typeface="+mj-lt"/>
              <a:buAutoNum type="alphaUcPeriod"/>
            </a:pPr>
            <a:r>
              <a:rPr lang="en-US" b="1" dirty="0"/>
              <a:t>Clinical/public health sector </a:t>
            </a:r>
            <a:r>
              <a:rPr lang="en-US" dirty="0"/>
              <a:t>– research teams working in hospitals/public health and/or other health care settings and health </a:t>
            </a:r>
            <a:r>
              <a:rPr lang="en-US" dirty="0" err="1"/>
              <a:t>organisations</a:t>
            </a:r>
            <a:r>
              <a:rPr lang="en-US" dirty="0"/>
              <a:t>, including primary health care.</a:t>
            </a:r>
          </a:p>
          <a:p>
            <a:pPr marL="514350" indent="-514350">
              <a:buFont typeface="+mj-lt"/>
              <a:buAutoNum type="alphaUcPeriod"/>
            </a:pPr>
            <a:r>
              <a:rPr lang="en-US" b="1" dirty="0"/>
              <a:t>Enterprises</a:t>
            </a:r>
            <a:r>
              <a:rPr lang="en-US" dirty="0"/>
              <a:t> – companies dedicated to communication, involved in health research and innovation.</a:t>
            </a:r>
          </a:p>
          <a:p>
            <a:pPr marL="514350" indent="-514350">
              <a:buFont typeface="+mj-lt"/>
              <a:buAutoNum type="alphaUcPeriod"/>
            </a:pPr>
            <a:r>
              <a:rPr lang="en-US" b="1" dirty="0"/>
              <a:t>Operational stakeholders </a:t>
            </a:r>
            <a:r>
              <a:rPr lang="en-US" dirty="0"/>
              <a:t>– e.g., patient advocacy </a:t>
            </a:r>
            <a:r>
              <a:rPr lang="en-US" dirty="0" err="1"/>
              <a:t>organisations</a:t>
            </a:r>
            <a:r>
              <a:rPr lang="en-US" dirty="0"/>
              <a:t>, municipalities and local governments, local/national NGO’s. </a:t>
            </a:r>
            <a:endParaRPr lang="it-IT" dirty="0"/>
          </a:p>
        </p:txBody>
      </p:sp>
      <p:sp>
        <p:nvSpPr>
          <p:cNvPr id="4" name="Segnaposto data 3">
            <a:extLst>
              <a:ext uri="{FF2B5EF4-FFF2-40B4-BE49-F238E27FC236}">
                <a16:creationId xmlns:a16="http://schemas.microsoft.com/office/drawing/2014/main" id="{69035A82-89DC-4EF0-9196-9F2C39E0F541}"/>
              </a:ext>
            </a:extLst>
          </p:cNvPr>
          <p:cNvSpPr>
            <a:spLocks noGrp="1"/>
          </p:cNvSpPr>
          <p:nvPr>
            <p:ph type="dt" sz="half" idx="10"/>
          </p:nvPr>
        </p:nvSpPr>
        <p:spPr>
          <a:xfrm>
            <a:off x="8248144" y="6369049"/>
            <a:ext cx="1313180" cy="247651"/>
          </a:xfrm>
        </p:spPr>
        <p:txBody>
          <a:bodyPr/>
          <a:lstStyle/>
          <a:p>
            <a:r>
              <a:rPr lang="it-IT" dirty="0"/>
              <a:t>10/11/2023</a:t>
            </a:r>
          </a:p>
        </p:txBody>
      </p:sp>
      <p:sp>
        <p:nvSpPr>
          <p:cNvPr id="5" name="Segnaposto piè di pagina 4">
            <a:extLst>
              <a:ext uri="{FF2B5EF4-FFF2-40B4-BE49-F238E27FC236}">
                <a16:creationId xmlns:a16="http://schemas.microsoft.com/office/drawing/2014/main" id="{A41B5330-95FA-4778-AD6D-BE1AC69966DC}"/>
              </a:ext>
            </a:extLst>
          </p:cNvPr>
          <p:cNvSpPr>
            <a:spLocks noGrp="1"/>
          </p:cNvSpPr>
          <p:nvPr>
            <p:ph type="ftr" sz="quarter" idx="11"/>
          </p:nvPr>
        </p:nvSpPr>
        <p:spPr>
          <a:xfrm>
            <a:off x="2388093" y="6292352"/>
            <a:ext cx="4953740" cy="324347"/>
          </a:xfrm>
        </p:spPr>
        <p:txBody>
          <a:bodyPr/>
          <a:lstStyle/>
          <a:p>
            <a:r>
              <a:rPr lang="en-US" dirty="0"/>
              <a:t>Info session on the Joint Transnational Call “Modulation of brain ageing through nutrition and healthy lifestyle (</a:t>
            </a:r>
            <a:r>
              <a:rPr lang="en-US" dirty="0" err="1"/>
              <a:t>NutriBrain</a:t>
            </a:r>
            <a:r>
              <a:rPr lang="en-US" dirty="0"/>
              <a:t>)</a:t>
            </a:r>
          </a:p>
          <a:p>
            <a:endParaRPr lang="it-IT" dirty="0"/>
          </a:p>
        </p:txBody>
      </p:sp>
      <p:sp>
        <p:nvSpPr>
          <p:cNvPr id="6" name="Segnaposto numero diapositiva 5">
            <a:extLst>
              <a:ext uri="{FF2B5EF4-FFF2-40B4-BE49-F238E27FC236}">
                <a16:creationId xmlns:a16="http://schemas.microsoft.com/office/drawing/2014/main" id="{EC782106-2BC5-41E4-9AF4-2236C669F3F4}"/>
              </a:ext>
            </a:extLst>
          </p:cNvPr>
          <p:cNvSpPr>
            <a:spLocks noGrp="1"/>
          </p:cNvSpPr>
          <p:nvPr>
            <p:ph type="sldNum" sz="quarter" idx="12"/>
          </p:nvPr>
        </p:nvSpPr>
        <p:spPr>
          <a:xfrm>
            <a:off x="1948538" y="6292352"/>
            <a:ext cx="155470" cy="200523"/>
          </a:xfrm>
        </p:spPr>
        <p:txBody>
          <a:bodyPr/>
          <a:lstStyle/>
          <a:p>
            <a:fld id="{E3A8C2D9-9DFB-44DF-B044-C89C620AEB20}" type="slidenum">
              <a:rPr lang="it-IT" smtClean="0"/>
              <a:t>7</a:t>
            </a:fld>
            <a:endParaRPr lang="it-IT" dirty="0"/>
          </a:p>
        </p:txBody>
      </p:sp>
    </p:spTree>
    <p:extLst>
      <p:ext uri="{BB962C8B-B14F-4D97-AF65-F5344CB8AC3E}">
        <p14:creationId xmlns:p14="http://schemas.microsoft.com/office/powerpoint/2010/main" val="693834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a16="http://schemas.microsoft.com/office/drawing/2014/main" id="{B0448332-C14F-4B28-8463-3268AD0CED56}"/>
              </a:ext>
            </a:extLst>
          </p:cNvPr>
          <p:cNvSpPr>
            <a:spLocks noGrp="1"/>
          </p:cNvSpPr>
          <p:nvPr>
            <p:ph type="title"/>
          </p:nvPr>
        </p:nvSpPr>
        <p:spPr/>
        <p:txBody>
          <a:bodyPr/>
          <a:lstStyle/>
          <a:p>
            <a:r>
              <a:rPr lang="en-GB" dirty="0"/>
              <a:t>Size of the consortium:</a:t>
            </a:r>
            <a:br>
              <a:rPr lang="it-IT" dirty="0"/>
            </a:br>
            <a:endParaRPr lang="it-IT" dirty="0"/>
          </a:p>
        </p:txBody>
      </p:sp>
      <p:sp>
        <p:nvSpPr>
          <p:cNvPr id="8" name="Segnaposto contenuto 7">
            <a:extLst>
              <a:ext uri="{FF2B5EF4-FFF2-40B4-BE49-F238E27FC236}">
                <a16:creationId xmlns:a16="http://schemas.microsoft.com/office/drawing/2014/main" id="{E2CD73E2-9FED-49D8-81D1-9715D1883384}"/>
              </a:ext>
            </a:extLst>
          </p:cNvPr>
          <p:cNvSpPr>
            <a:spLocks noGrp="1"/>
          </p:cNvSpPr>
          <p:nvPr>
            <p:ph idx="1"/>
          </p:nvPr>
        </p:nvSpPr>
        <p:spPr>
          <a:xfrm>
            <a:off x="904875" y="1167605"/>
            <a:ext cx="10382250" cy="4944269"/>
          </a:xfrm>
        </p:spPr>
        <p:txBody>
          <a:bodyPr>
            <a:normAutofit fontScale="85000" lnSpcReduction="10000"/>
          </a:bodyPr>
          <a:lstStyle/>
          <a:p>
            <a:pPr marL="0" indent="0">
              <a:lnSpc>
                <a:spcPct val="110000"/>
              </a:lnSpc>
              <a:buNone/>
            </a:pPr>
            <a:r>
              <a:rPr lang="en-IE" dirty="0"/>
              <a:t>A minimum of 3 (three) eligible and a maximum of 5 (five) eligible partners from at least 3 (three) different countries participating in the call.</a:t>
            </a:r>
            <a:endParaRPr lang="it-IT" dirty="0"/>
          </a:p>
          <a:p>
            <a:pPr lvl="0">
              <a:lnSpc>
                <a:spcPct val="110000"/>
              </a:lnSpc>
            </a:pPr>
            <a:r>
              <a:rPr lang="en-IE" dirty="0"/>
              <a:t>The maximum number of eligible partners can be increased up to 6 (six) or 7 (seven) if they include 1 (one) or 2 (two) partners from the following participating countries: Estonia, Latvia, Lithuania, Romania, Slovakia</a:t>
            </a:r>
            <a:endParaRPr lang="it-IT" dirty="0"/>
          </a:p>
          <a:p>
            <a:pPr lvl="0">
              <a:lnSpc>
                <a:spcPct val="110000"/>
              </a:lnSpc>
            </a:pPr>
            <a:r>
              <a:rPr lang="en-IE" dirty="0"/>
              <a:t>No more than 2 (two) eligible partners from the same country participating in the call will be accepted within one consortium.</a:t>
            </a:r>
            <a:endParaRPr lang="it-IT" dirty="0"/>
          </a:p>
          <a:p>
            <a:pPr lvl="0">
              <a:lnSpc>
                <a:spcPct val="110000"/>
              </a:lnSpc>
            </a:pPr>
            <a:r>
              <a:rPr lang="en-IE" dirty="0"/>
              <a:t>A maximum of 2 (two) collaborators per consortium. Collaborators are self-funded partners: i.e., partners that do not request funds to any of the participating funding organisations (i.e., partners from non-funding countries or partners which are not fundable according to national/regional regulations of the participating funding organisations).</a:t>
            </a:r>
          </a:p>
          <a:p>
            <a:pPr lvl="0"/>
            <a:endParaRPr lang="it-IT" dirty="0"/>
          </a:p>
          <a:p>
            <a:pPr marL="0" indent="0">
              <a:buNone/>
            </a:pPr>
            <a:endParaRPr lang="it-IT" dirty="0"/>
          </a:p>
        </p:txBody>
      </p:sp>
      <p:sp>
        <p:nvSpPr>
          <p:cNvPr id="4" name="Segnaposto data 3">
            <a:extLst>
              <a:ext uri="{FF2B5EF4-FFF2-40B4-BE49-F238E27FC236}">
                <a16:creationId xmlns:a16="http://schemas.microsoft.com/office/drawing/2014/main" id="{DF781403-3D66-48D4-9BC3-C5928C3C1341}"/>
              </a:ext>
            </a:extLst>
          </p:cNvPr>
          <p:cNvSpPr>
            <a:spLocks noGrp="1"/>
          </p:cNvSpPr>
          <p:nvPr>
            <p:ph type="dt" sz="half" idx="10"/>
          </p:nvPr>
        </p:nvSpPr>
        <p:spPr>
          <a:xfrm>
            <a:off x="8248145" y="6276514"/>
            <a:ext cx="1313180" cy="247651"/>
          </a:xfrm>
        </p:spPr>
        <p:txBody>
          <a:bodyPr/>
          <a:lstStyle/>
          <a:p>
            <a:r>
              <a:rPr lang="it-IT" dirty="0"/>
              <a:t>10/11/2023</a:t>
            </a:r>
          </a:p>
        </p:txBody>
      </p:sp>
      <p:sp>
        <p:nvSpPr>
          <p:cNvPr id="5" name="Segnaposto piè di pagina 4">
            <a:extLst>
              <a:ext uri="{FF2B5EF4-FFF2-40B4-BE49-F238E27FC236}">
                <a16:creationId xmlns:a16="http://schemas.microsoft.com/office/drawing/2014/main" id="{5A715AED-5551-4ADC-B7AD-D71BD05B9C12}"/>
              </a:ext>
            </a:extLst>
          </p:cNvPr>
          <p:cNvSpPr>
            <a:spLocks noGrp="1"/>
          </p:cNvSpPr>
          <p:nvPr>
            <p:ph type="ftr" sz="quarter" idx="11"/>
          </p:nvPr>
        </p:nvSpPr>
        <p:spPr>
          <a:xfrm>
            <a:off x="2299317" y="6276514"/>
            <a:ext cx="4900473" cy="381737"/>
          </a:xfrm>
        </p:spPr>
        <p:txBody>
          <a:bodyPr/>
          <a:lstStyle/>
          <a:p>
            <a:r>
              <a:rPr lang="en-US" dirty="0"/>
              <a:t>Info session on the Joint Transnational Call “Modulation of brain ageing through nutrition and healthy lifestyle (</a:t>
            </a:r>
            <a:r>
              <a:rPr lang="en-US" dirty="0" err="1"/>
              <a:t>NutriBrain</a:t>
            </a:r>
            <a:r>
              <a:rPr lang="en-US" dirty="0"/>
              <a:t>)</a:t>
            </a:r>
          </a:p>
          <a:p>
            <a:endParaRPr lang="it-IT" dirty="0"/>
          </a:p>
        </p:txBody>
      </p:sp>
      <p:sp>
        <p:nvSpPr>
          <p:cNvPr id="6" name="Segnaposto numero diapositiva 5">
            <a:extLst>
              <a:ext uri="{FF2B5EF4-FFF2-40B4-BE49-F238E27FC236}">
                <a16:creationId xmlns:a16="http://schemas.microsoft.com/office/drawing/2014/main" id="{105367F6-63B4-4D12-A6EA-F087EA2BF07E}"/>
              </a:ext>
            </a:extLst>
          </p:cNvPr>
          <p:cNvSpPr>
            <a:spLocks noGrp="1"/>
          </p:cNvSpPr>
          <p:nvPr>
            <p:ph type="sldNum" sz="quarter" idx="12"/>
          </p:nvPr>
        </p:nvSpPr>
        <p:spPr>
          <a:xfrm>
            <a:off x="1944210" y="6276514"/>
            <a:ext cx="124287" cy="216362"/>
          </a:xfrm>
        </p:spPr>
        <p:txBody>
          <a:bodyPr/>
          <a:lstStyle/>
          <a:p>
            <a:fld id="{E3A8C2D9-9DFB-44DF-B044-C89C620AEB20}" type="slidenum">
              <a:rPr lang="it-IT" smtClean="0"/>
              <a:t>8</a:t>
            </a:fld>
            <a:endParaRPr lang="it-IT" dirty="0"/>
          </a:p>
        </p:txBody>
      </p:sp>
    </p:spTree>
    <p:extLst>
      <p:ext uri="{BB962C8B-B14F-4D97-AF65-F5344CB8AC3E}">
        <p14:creationId xmlns:p14="http://schemas.microsoft.com/office/powerpoint/2010/main" val="1097897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07E80C-2509-4EA7-AA01-C31CD245DAF1}"/>
              </a:ext>
            </a:extLst>
          </p:cNvPr>
          <p:cNvSpPr>
            <a:spLocks noGrp="1"/>
          </p:cNvSpPr>
          <p:nvPr>
            <p:ph type="title"/>
          </p:nvPr>
        </p:nvSpPr>
        <p:spPr/>
        <p:txBody>
          <a:bodyPr/>
          <a:lstStyle/>
          <a:p>
            <a:r>
              <a:rPr lang="it-IT" dirty="0" err="1"/>
              <a:t>Collaborators</a:t>
            </a:r>
            <a:r>
              <a:rPr lang="it-IT" dirty="0"/>
              <a:t>’ conditions:</a:t>
            </a:r>
          </a:p>
        </p:txBody>
      </p:sp>
      <p:sp>
        <p:nvSpPr>
          <p:cNvPr id="3" name="Segnaposto contenuto 2">
            <a:extLst>
              <a:ext uri="{FF2B5EF4-FFF2-40B4-BE49-F238E27FC236}">
                <a16:creationId xmlns:a16="http://schemas.microsoft.com/office/drawing/2014/main" id="{542A2842-B393-4032-A307-F610C8EA63B0}"/>
              </a:ext>
            </a:extLst>
          </p:cNvPr>
          <p:cNvSpPr>
            <a:spLocks noGrp="1"/>
          </p:cNvSpPr>
          <p:nvPr>
            <p:ph idx="1"/>
          </p:nvPr>
        </p:nvSpPr>
        <p:spPr/>
        <p:txBody>
          <a:bodyPr/>
          <a:lstStyle/>
          <a:p>
            <a:pPr lvl="0"/>
            <a:r>
              <a:rPr lang="en-IE" dirty="0"/>
              <a:t>Clear added value for the research project. This should be demonstrated in the proposal.</a:t>
            </a:r>
            <a:endParaRPr lang="it-IT" dirty="0"/>
          </a:p>
          <a:p>
            <a:pPr lvl="0"/>
            <a:r>
              <a:rPr lang="en-IE" dirty="0"/>
              <a:t>Secure own funding for participation with clear evidence in the proposal that this is already in place.</a:t>
            </a:r>
            <a:endParaRPr lang="it-IT" dirty="0"/>
          </a:p>
          <a:p>
            <a:pPr lvl="0"/>
            <a:r>
              <a:rPr lang="en-IE" dirty="0"/>
              <a:t>A letter of commitment of the collaborator(s) needs to be included as an annex to the pre-and full proposal.</a:t>
            </a:r>
            <a:endParaRPr lang="it-IT" dirty="0"/>
          </a:p>
          <a:p>
            <a:pPr lvl="0"/>
            <a:r>
              <a:rPr lang="en-IE" dirty="0"/>
              <a:t>A collaborator cannot be work package leader.</a:t>
            </a:r>
            <a:endParaRPr lang="it-IT" dirty="0"/>
          </a:p>
          <a:p>
            <a:endParaRPr lang="it-IT" dirty="0"/>
          </a:p>
        </p:txBody>
      </p:sp>
      <p:sp>
        <p:nvSpPr>
          <p:cNvPr id="4" name="Segnaposto data 3">
            <a:extLst>
              <a:ext uri="{FF2B5EF4-FFF2-40B4-BE49-F238E27FC236}">
                <a16:creationId xmlns:a16="http://schemas.microsoft.com/office/drawing/2014/main" id="{621CBE3A-96DA-415D-8C54-C2DC3385C04F}"/>
              </a:ext>
            </a:extLst>
          </p:cNvPr>
          <p:cNvSpPr>
            <a:spLocks noGrp="1"/>
          </p:cNvSpPr>
          <p:nvPr>
            <p:ph type="dt" sz="half" idx="10"/>
          </p:nvPr>
        </p:nvSpPr>
        <p:spPr>
          <a:xfrm>
            <a:off x="8283655" y="6311900"/>
            <a:ext cx="949122" cy="180975"/>
          </a:xfrm>
        </p:spPr>
        <p:txBody>
          <a:bodyPr/>
          <a:lstStyle/>
          <a:p>
            <a:r>
              <a:rPr lang="it-IT" dirty="0"/>
              <a:t>10/11/2023</a:t>
            </a:r>
          </a:p>
        </p:txBody>
      </p:sp>
      <p:sp>
        <p:nvSpPr>
          <p:cNvPr id="5" name="Segnaposto piè di pagina 4">
            <a:extLst>
              <a:ext uri="{FF2B5EF4-FFF2-40B4-BE49-F238E27FC236}">
                <a16:creationId xmlns:a16="http://schemas.microsoft.com/office/drawing/2014/main" id="{9C744DB0-E7C4-4577-8B5C-66194B7D9869}"/>
              </a:ext>
            </a:extLst>
          </p:cNvPr>
          <p:cNvSpPr>
            <a:spLocks noGrp="1"/>
          </p:cNvSpPr>
          <p:nvPr>
            <p:ph type="ftr" sz="quarter" idx="11"/>
          </p:nvPr>
        </p:nvSpPr>
        <p:spPr>
          <a:xfrm>
            <a:off x="2334827" y="6311900"/>
            <a:ext cx="4944862" cy="346351"/>
          </a:xfrm>
        </p:spPr>
        <p:txBody>
          <a:bodyPr/>
          <a:lstStyle/>
          <a:p>
            <a:r>
              <a:rPr lang="en-US" dirty="0"/>
              <a:t>Info session on the Joint Transnational Call “Modulation of brain ageing through nutrition and healthy lifestyle (</a:t>
            </a:r>
            <a:r>
              <a:rPr lang="en-US" dirty="0" err="1"/>
              <a:t>NutriBrain</a:t>
            </a:r>
            <a:r>
              <a:rPr lang="en-US" dirty="0"/>
              <a:t>)</a:t>
            </a:r>
          </a:p>
          <a:p>
            <a:endParaRPr lang="it-IT" dirty="0"/>
          </a:p>
        </p:txBody>
      </p:sp>
      <p:sp>
        <p:nvSpPr>
          <p:cNvPr id="6" name="Segnaposto numero diapositiva 5">
            <a:extLst>
              <a:ext uri="{FF2B5EF4-FFF2-40B4-BE49-F238E27FC236}">
                <a16:creationId xmlns:a16="http://schemas.microsoft.com/office/drawing/2014/main" id="{171A26A7-CB15-411E-9692-CA9D76CC725A}"/>
              </a:ext>
            </a:extLst>
          </p:cNvPr>
          <p:cNvSpPr>
            <a:spLocks noGrp="1"/>
          </p:cNvSpPr>
          <p:nvPr>
            <p:ph type="sldNum" sz="quarter" idx="12"/>
          </p:nvPr>
        </p:nvSpPr>
        <p:spPr>
          <a:xfrm>
            <a:off x="1975171" y="6311900"/>
            <a:ext cx="155470" cy="180975"/>
          </a:xfrm>
        </p:spPr>
        <p:txBody>
          <a:bodyPr/>
          <a:lstStyle/>
          <a:p>
            <a:fld id="{E3A8C2D9-9DFB-44DF-B044-C89C620AEB20}" type="slidenum">
              <a:rPr lang="it-IT" smtClean="0"/>
              <a:t>9</a:t>
            </a:fld>
            <a:endParaRPr lang="it-IT"/>
          </a:p>
        </p:txBody>
      </p:sp>
    </p:spTree>
    <p:extLst>
      <p:ext uri="{BB962C8B-B14F-4D97-AF65-F5344CB8AC3E}">
        <p14:creationId xmlns:p14="http://schemas.microsoft.com/office/powerpoint/2010/main" val="3145801637"/>
      </p:ext>
    </p:extLst>
  </p:cSld>
  <p:clrMapOvr>
    <a:masterClrMapping/>
  </p:clrMapOvr>
</p:sld>
</file>

<file path=ppt/theme/theme1.xml><?xml version="1.0" encoding="utf-8"?>
<a:theme xmlns:a="http://schemas.openxmlformats.org/drawingml/2006/main" name="Tema1">
  <a:themeElements>
    <a:clrScheme name="Personalizado 24">
      <a:dk1>
        <a:srgbClr val="20467A"/>
      </a:dk1>
      <a:lt1>
        <a:srgbClr val="FFFFFF"/>
      </a:lt1>
      <a:dk2>
        <a:srgbClr val="BD1A8C"/>
      </a:dk2>
      <a:lt2>
        <a:srgbClr val="20467A"/>
      </a:lt2>
      <a:accent1>
        <a:srgbClr val="20467A"/>
      </a:accent1>
      <a:accent2>
        <a:srgbClr val="F5941C"/>
      </a:accent2>
      <a:accent3>
        <a:srgbClr val="2B5EA3"/>
      </a:accent3>
      <a:accent4>
        <a:srgbClr val="6665FF"/>
      </a:accent4>
      <a:accent5>
        <a:srgbClr val="BD1A8C"/>
      </a:accent5>
      <a:accent6>
        <a:srgbClr val="6665FF"/>
      </a:accent6>
      <a:hlink>
        <a:srgbClr val="2B5EA3"/>
      </a:hlink>
      <a:folHlink>
        <a:srgbClr val="2B5EA3"/>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49129432_TF78853419_Win32.potx" id="{F85094AE-F951-45B6-B003-F9F3B4BD38C5}" vid="{E124D037-8587-41C3-AB02-2A120C8407E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3C910293F787294FBD6DD5AEE74DA5A4" ma:contentTypeVersion="10" ma:contentTypeDescription="Creare un nuovo documento." ma:contentTypeScope="" ma:versionID="4f4e9e8b8755ade77015dde93ab39519">
  <xsd:schema xmlns:xsd="http://www.w3.org/2001/XMLSchema" xmlns:xs="http://www.w3.org/2001/XMLSchema" xmlns:p="http://schemas.microsoft.com/office/2006/metadata/properties" xmlns:ns2="d2811734-3c67-4e28-93a8-df2f692c5392" targetNamespace="http://schemas.microsoft.com/office/2006/metadata/properties" ma:root="true" ma:fieldsID="7c2118d865a17658a25d27f97631629d" ns2:_="">
    <xsd:import namespace="d2811734-3c67-4e28-93a8-df2f692c539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811734-3c67-4e28-93a8-df2f692c53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Tag immagine" ma:readOnly="false" ma:fieldId="{5cf76f15-5ced-4ddc-b409-7134ff3c332f}" ma:taxonomyMulti="true" ma:sspId="b835cf8b-5319-4d7f-84d6-ee569c137070"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2811734-3c67-4e28-93a8-df2f692c539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4C43561-6902-4898-871B-79D1FC58C602}">
  <ds:schemaRefs>
    <ds:schemaRef ds:uri="http://schemas.microsoft.com/sharepoint/v3/contenttype/forms"/>
  </ds:schemaRefs>
</ds:datastoreItem>
</file>

<file path=customXml/itemProps2.xml><?xml version="1.0" encoding="utf-8"?>
<ds:datastoreItem xmlns:ds="http://schemas.openxmlformats.org/officeDocument/2006/customXml" ds:itemID="{89A41B3D-27B3-4725-974E-3187123190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811734-3c67-4e28-93a8-df2f692c53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9BE782-D2B7-4B48-B3FC-FBF3FBDE3A3C}">
  <ds:schemaRefs>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http://purl.org/dc/terms/"/>
    <ds:schemaRef ds:uri="d2811734-3c67-4e28-93a8-df2f692c5392"/>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778</TotalTime>
  <Words>5651</Words>
  <Application>Microsoft Office PowerPoint</Application>
  <PresentationFormat>Širokouhlá</PresentationFormat>
  <Paragraphs>417</Paragraphs>
  <Slides>25</Slides>
  <Notes>12</Notes>
  <HiddenSlides>0</HiddenSlides>
  <MMClips>0</MMClips>
  <ScaleCrop>false</ScaleCrop>
  <HeadingPairs>
    <vt:vector size="6" baseType="variant">
      <vt:variant>
        <vt:lpstr>Použité písma</vt:lpstr>
      </vt:variant>
      <vt:variant>
        <vt:i4>6</vt:i4>
      </vt:variant>
      <vt:variant>
        <vt:lpstr>Motív</vt:lpstr>
      </vt:variant>
      <vt:variant>
        <vt:i4>1</vt:i4>
      </vt:variant>
      <vt:variant>
        <vt:lpstr>Nadpisy snímok</vt:lpstr>
      </vt:variant>
      <vt:variant>
        <vt:i4>25</vt:i4>
      </vt:variant>
    </vt:vector>
  </HeadingPairs>
  <TitlesOfParts>
    <vt:vector size="32" baseType="lpstr">
      <vt:lpstr>Arial</vt:lpstr>
      <vt:lpstr>Calibri</vt:lpstr>
      <vt:lpstr>Franklin Gothic Book</vt:lpstr>
      <vt:lpstr>Franklin Gothic Demi</vt:lpstr>
      <vt:lpstr>Times New Roman</vt:lpstr>
      <vt:lpstr>Wingdings</vt:lpstr>
      <vt:lpstr>Tema1</vt:lpstr>
      <vt:lpstr>Info session on the Joint Transnational Call “Modulation of brain ageing through nutrition and healthy lifestyle (NutriBrain)</vt:lpstr>
      <vt:lpstr>Overview of the Info-Session </vt:lpstr>
      <vt:lpstr>Deadlines: </vt:lpstr>
      <vt:lpstr>General conditions for application:</vt:lpstr>
      <vt:lpstr>Participating countries and funding agencies:</vt:lpstr>
      <vt:lpstr>Committment:</vt:lpstr>
      <vt:lpstr>Eligibility Criteria:</vt:lpstr>
      <vt:lpstr>Size of the consortium: </vt:lpstr>
      <vt:lpstr>Collaborators’ conditions:</vt:lpstr>
      <vt:lpstr>Size of the consortium:</vt:lpstr>
      <vt:lpstr>Consortium:</vt:lpstr>
      <vt:lpstr>Financial and legal modalities: </vt:lpstr>
      <vt:lpstr>Submission of joint proposals – Timeline: </vt:lpstr>
      <vt:lpstr>Submission of joint proposals:</vt:lpstr>
      <vt:lpstr>Eligibility checks: </vt:lpstr>
      <vt:lpstr>Evaluation procedure for pre-proposals:</vt:lpstr>
      <vt:lpstr>Evaluation procedure for full proposals:</vt:lpstr>
      <vt:lpstr>Evaluation procedure for full proposals:</vt:lpstr>
      <vt:lpstr>Evaluation Criteria: </vt:lpstr>
      <vt:lpstr>Evaluation Criteria:</vt:lpstr>
      <vt:lpstr>Evaluation Criteria:</vt:lpstr>
      <vt:lpstr>Call Text updated version (10/11/2023)</vt:lpstr>
      <vt:lpstr>Possible inclusion of other funding organisations:</vt:lpstr>
      <vt:lpstr>Application Submission Platform </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Bibova</cp:lastModifiedBy>
  <cp:revision>78</cp:revision>
  <dcterms:created xsi:type="dcterms:W3CDTF">2023-06-06T16:56:30Z</dcterms:created>
  <dcterms:modified xsi:type="dcterms:W3CDTF">2023-11-30T09:50:54Z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0x0101003C910293F787294FBD6DD5AEE74DA5A4</vt:lpwstr>
  </property>
  <property fmtid="{D5CDD505-2E9C-101B-9397-08002B2CF9AE}" pid="3" name="MediaServiceImageTags">
    <vt:lpwstr/>
  </property>
</Properties>
</file>